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handoutMasters/handoutMaster1.xml" ContentType="application/vnd.openxmlformats-officedocument.presentationml.handoutMaster+xml"/>
  <Override PartName="/ppt/media/image10.svg" ContentType="image/svg+xml"/>
  <Override PartName="/ppt/media/image12.svg" ContentType="image/svg+xml"/>
  <Override PartName="/ppt/media/image14.svg" ContentType="image/svg+xml"/>
  <Override PartName="/ppt/media/image18.svg" ContentType="image/svg+xml"/>
  <Override PartName="/ppt/media/image20.svg" ContentType="image/svg+xml"/>
  <Override PartName="/ppt/media/image26.svg" ContentType="image/svg+xml"/>
  <Override PartName="/ppt/media/image28.svg" ContentType="image/svg+xml"/>
  <Override PartName="/ppt/media/image30.svg" ContentType="image/svg+xml"/>
  <Override PartName="/ppt/media/image32.svg" ContentType="image/svg+xml"/>
  <Override PartName="/ppt/media/image34.svg" ContentType="image/svg+xml"/>
  <Override PartName="/ppt/media/image7.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3"/>
    <p:sldMasterId id="2147483665" r:id="rId4"/>
    <p:sldMasterId id="2147483678" r:id="rId5"/>
    <p:sldMasterId id="2147483691" r:id="rId6"/>
    <p:sldMasterId id="2147483704" r:id="rId7"/>
    <p:sldMasterId id="2147483717" r:id="rId8"/>
    <p:sldMasterId id="2147483730" r:id="rId9"/>
    <p:sldMasterId id="2147483743" r:id="rId10"/>
  </p:sldMasterIdLst>
  <p:notesMasterIdLst>
    <p:notesMasterId r:id="rId12"/>
  </p:notesMasterIdLst>
  <p:handoutMasterIdLst>
    <p:handoutMasterId r:id="rId70"/>
  </p:handoutMasterIdLst>
  <p:sldIdLst>
    <p:sldId id="2519" r:id="rId11"/>
    <p:sldId id="2520" r:id="rId13"/>
    <p:sldId id="2521" r:id="rId14"/>
    <p:sldId id="2522" r:id="rId15"/>
    <p:sldId id="2523" r:id="rId16"/>
    <p:sldId id="2565" r:id="rId17"/>
    <p:sldId id="2629" r:id="rId18"/>
    <p:sldId id="2566" r:id="rId19"/>
    <p:sldId id="2568" r:id="rId20"/>
    <p:sldId id="2569" r:id="rId21"/>
    <p:sldId id="2578" r:id="rId22"/>
    <p:sldId id="2570" r:id="rId23"/>
    <p:sldId id="2571" r:id="rId24"/>
    <p:sldId id="2585" r:id="rId25"/>
    <p:sldId id="2526" r:id="rId26"/>
    <p:sldId id="2527" r:id="rId27"/>
    <p:sldId id="2572" r:id="rId28"/>
    <p:sldId id="2573" r:id="rId29"/>
    <p:sldId id="2574" r:id="rId30"/>
    <p:sldId id="2575" r:id="rId31"/>
    <p:sldId id="2576" r:id="rId32"/>
    <p:sldId id="2630" r:id="rId33"/>
    <p:sldId id="2695" r:id="rId34"/>
    <p:sldId id="2664" r:id="rId35"/>
    <p:sldId id="2665" r:id="rId36"/>
    <p:sldId id="2577" r:id="rId37"/>
    <p:sldId id="2579" r:id="rId38"/>
    <p:sldId id="2580" r:id="rId39"/>
    <p:sldId id="2581" r:id="rId40"/>
    <p:sldId id="2582" r:id="rId41"/>
    <p:sldId id="2604" r:id="rId42"/>
    <p:sldId id="2586" r:id="rId43"/>
    <p:sldId id="2547" r:id="rId44"/>
    <p:sldId id="2583" r:id="rId45"/>
    <p:sldId id="2560" r:id="rId46"/>
    <p:sldId id="2584" r:id="rId47"/>
    <p:sldId id="2727" r:id="rId48"/>
    <p:sldId id="2748" r:id="rId49"/>
    <p:sldId id="2605" r:id="rId50"/>
    <p:sldId id="2728" r:id="rId51"/>
    <p:sldId id="2729" r:id="rId52"/>
    <p:sldId id="2626" r:id="rId53"/>
    <p:sldId id="2627" r:id="rId54"/>
    <p:sldId id="2631" r:id="rId55"/>
    <p:sldId id="2632" r:id="rId56"/>
    <p:sldId id="2634" r:id="rId57"/>
    <p:sldId id="2635" r:id="rId58"/>
    <p:sldId id="2691" r:id="rId59"/>
    <p:sldId id="2692" r:id="rId60"/>
    <p:sldId id="2693" r:id="rId61"/>
    <p:sldId id="2694" r:id="rId62"/>
    <p:sldId id="2666" r:id="rId63"/>
    <p:sldId id="2667" r:id="rId64"/>
    <p:sldId id="2668" r:id="rId65"/>
    <p:sldId id="2669" r:id="rId66"/>
    <p:sldId id="2670" r:id="rId67"/>
    <p:sldId id="2671" r:id="rId68"/>
    <p:sldId id="2543" r:id="rId69"/>
  </p:sldIdLst>
  <p:sldSz cx="12192000" cy="6858000"/>
  <p:notesSz cx="6858000" cy="9144000"/>
  <p:custDataLst>
    <p:tags r:id="rId7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36"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yuh" initials="l"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313B"/>
    <a:srgbClr val="F5F5F5"/>
    <a:srgbClr val="C82C41"/>
    <a:srgbClr val="9288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849" autoAdjust="0"/>
  </p:normalViewPr>
  <p:slideViewPr>
    <p:cSldViewPr snapToGrid="0" showGuides="1">
      <p:cViewPr varScale="1">
        <p:scale>
          <a:sx n="53" d="100"/>
          <a:sy n="53" d="100"/>
        </p:scale>
        <p:origin x="1572" y="30"/>
      </p:cViewPr>
      <p:guideLst>
        <p:guide orient="horz" pos="2236"/>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5" Type="http://schemas.openxmlformats.org/officeDocument/2006/relationships/tags" Target="tags/tag362.xml"/><Relationship Id="rId74" Type="http://schemas.openxmlformats.org/officeDocument/2006/relationships/commentAuthors" Target="commentAuthors.xml"/><Relationship Id="rId73" Type="http://schemas.openxmlformats.org/officeDocument/2006/relationships/tableStyles" Target="tableStyles.xml"/><Relationship Id="rId72" Type="http://schemas.openxmlformats.org/officeDocument/2006/relationships/viewProps" Target="viewProps.xml"/><Relationship Id="rId71" Type="http://schemas.openxmlformats.org/officeDocument/2006/relationships/presProps" Target="presProps.xml"/><Relationship Id="rId70" Type="http://schemas.openxmlformats.org/officeDocument/2006/relationships/handoutMaster" Target="handoutMasters/handoutMaster1.xml"/><Relationship Id="rId7" Type="http://schemas.openxmlformats.org/officeDocument/2006/relationships/slideMaster" Target="slideMasters/slideMaster6.xml"/><Relationship Id="rId69" Type="http://schemas.openxmlformats.org/officeDocument/2006/relationships/slide" Target="slides/slide58.xml"/><Relationship Id="rId68" Type="http://schemas.openxmlformats.org/officeDocument/2006/relationships/slide" Target="slides/slide57.xml"/><Relationship Id="rId67" Type="http://schemas.openxmlformats.org/officeDocument/2006/relationships/slide" Target="slides/slide56.xml"/><Relationship Id="rId66" Type="http://schemas.openxmlformats.org/officeDocument/2006/relationships/slide" Target="slides/slide55.xml"/><Relationship Id="rId65" Type="http://schemas.openxmlformats.org/officeDocument/2006/relationships/slide" Target="slides/slide54.xml"/><Relationship Id="rId64" Type="http://schemas.openxmlformats.org/officeDocument/2006/relationships/slide" Target="slides/slide53.xml"/><Relationship Id="rId63" Type="http://schemas.openxmlformats.org/officeDocument/2006/relationships/slide" Target="slides/slide52.xml"/><Relationship Id="rId62" Type="http://schemas.openxmlformats.org/officeDocument/2006/relationships/slide" Target="slides/slide51.xml"/><Relationship Id="rId61" Type="http://schemas.openxmlformats.org/officeDocument/2006/relationships/slide" Target="slides/slide50.xml"/><Relationship Id="rId60" Type="http://schemas.openxmlformats.org/officeDocument/2006/relationships/slide" Target="slides/slide49.xml"/><Relationship Id="rId6" Type="http://schemas.openxmlformats.org/officeDocument/2006/relationships/slideMaster" Target="slideMasters/slideMaster5.xml"/><Relationship Id="rId59" Type="http://schemas.openxmlformats.org/officeDocument/2006/relationships/slide" Target="slides/slide48.xml"/><Relationship Id="rId58" Type="http://schemas.openxmlformats.org/officeDocument/2006/relationships/slide" Target="slides/slide47.xml"/><Relationship Id="rId57" Type="http://schemas.openxmlformats.org/officeDocument/2006/relationships/slide" Target="slides/slide46.xml"/><Relationship Id="rId56" Type="http://schemas.openxmlformats.org/officeDocument/2006/relationships/slide" Target="slides/slide45.xml"/><Relationship Id="rId55" Type="http://schemas.openxmlformats.org/officeDocument/2006/relationships/slide" Target="slides/slide44.xml"/><Relationship Id="rId54" Type="http://schemas.openxmlformats.org/officeDocument/2006/relationships/slide" Target="slides/slide43.xml"/><Relationship Id="rId53" Type="http://schemas.openxmlformats.org/officeDocument/2006/relationships/slide" Target="slides/slide42.xml"/><Relationship Id="rId52" Type="http://schemas.openxmlformats.org/officeDocument/2006/relationships/slide" Target="slides/slide41.xml"/><Relationship Id="rId51" Type="http://schemas.openxmlformats.org/officeDocument/2006/relationships/slide" Target="slides/slide40.xml"/><Relationship Id="rId50" Type="http://schemas.openxmlformats.org/officeDocument/2006/relationships/slide" Target="slides/slide39.xml"/><Relationship Id="rId5" Type="http://schemas.openxmlformats.org/officeDocument/2006/relationships/slideMaster" Target="slideMasters/slideMaster4.xml"/><Relationship Id="rId49" Type="http://schemas.openxmlformats.org/officeDocument/2006/relationships/slide" Target="slides/slide38.xml"/><Relationship Id="rId48" Type="http://schemas.openxmlformats.org/officeDocument/2006/relationships/slide" Target="slides/slide37.xml"/><Relationship Id="rId47" Type="http://schemas.openxmlformats.org/officeDocument/2006/relationships/slide" Target="slides/slide36.xml"/><Relationship Id="rId46" Type="http://schemas.openxmlformats.org/officeDocument/2006/relationships/slide" Target="slides/slide35.xml"/><Relationship Id="rId45" Type="http://schemas.openxmlformats.org/officeDocument/2006/relationships/slide" Target="slides/slide34.xml"/><Relationship Id="rId44" Type="http://schemas.openxmlformats.org/officeDocument/2006/relationships/slide" Target="slides/slide33.xml"/><Relationship Id="rId43" Type="http://schemas.openxmlformats.org/officeDocument/2006/relationships/slide" Target="slides/slide32.xml"/><Relationship Id="rId42" Type="http://schemas.openxmlformats.org/officeDocument/2006/relationships/slide" Target="slides/slide31.xml"/><Relationship Id="rId41" Type="http://schemas.openxmlformats.org/officeDocument/2006/relationships/slide" Target="slides/slide30.xml"/><Relationship Id="rId40" Type="http://schemas.openxmlformats.org/officeDocument/2006/relationships/slide" Target="slides/slide29.xml"/><Relationship Id="rId4" Type="http://schemas.openxmlformats.org/officeDocument/2006/relationships/slideMaster" Target="slideMasters/slideMaster3.xml"/><Relationship Id="rId39" Type="http://schemas.openxmlformats.org/officeDocument/2006/relationships/slide" Target="slides/slide28.xml"/><Relationship Id="rId38" Type="http://schemas.openxmlformats.org/officeDocument/2006/relationships/slide" Target="slides/slide27.xml"/><Relationship Id="rId37" Type="http://schemas.openxmlformats.org/officeDocument/2006/relationships/slide" Target="slides/slide26.xml"/><Relationship Id="rId36" Type="http://schemas.openxmlformats.org/officeDocument/2006/relationships/slide" Target="slides/slide25.xml"/><Relationship Id="rId35" Type="http://schemas.openxmlformats.org/officeDocument/2006/relationships/slide" Target="slides/slide24.xml"/><Relationship Id="rId34" Type="http://schemas.openxmlformats.org/officeDocument/2006/relationships/slide" Target="slides/slide23.xml"/><Relationship Id="rId33" Type="http://schemas.openxmlformats.org/officeDocument/2006/relationships/slide" Target="slides/slide22.xml"/><Relationship Id="rId32" Type="http://schemas.openxmlformats.org/officeDocument/2006/relationships/slide" Target="slides/slide21.xml"/><Relationship Id="rId31" Type="http://schemas.openxmlformats.org/officeDocument/2006/relationships/slide" Target="slides/slide20.xml"/><Relationship Id="rId30" Type="http://schemas.openxmlformats.org/officeDocument/2006/relationships/slide" Target="slides/slide19.xml"/><Relationship Id="rId3" Type="http://schemas.openxmlformats.org/officeDocument/2006/relationships/slideMaster" Target="slideMasters/slideMaster2.xml"/><Relationship Id="rId29" Type="http://schemas.openxmlformats.org/officeDocument/2006/relationships/slide" Target="slides/slide18.xml"/><Relationship Id="rId28" Type="http://schemas.openxmlformats.org/officeDocument/2006/relationships/slide" Target="slides/slide17.xml"/><Relationship Id="rId27" Type="http://schemas.openxmlformats.org/officeDocument/2006/relationships/slide" Target="slides/slide16.xml"/><Relationship Id="rId26" Type="http://schemas.openxmlformats.org/officeDocument/2006/relationships/slide" Target="slides/slide15.xml"/><Relationship Id="rId25" Type="http://schemas.openxmlformats.org/officeDocument/2006/relationships/slide" Target="slides/slide14.xml"/><Relationship Id="rId24" Type="http://schemas.openxmlformats.org/officeDocument/2006/relationships/slide" Target="slides/slide13.xml"/><Relationship Id="rId23" Type="http://schemas.openxmlformats.org/officeDocument/2006/relationships/slide" Target="slides/slide12.xml"/><Relationship Id="rId22" Type="http://schemas.openxmlformats.org/officeDocument/2006/relationships/slide" Target="slides/slide11.xml"/><Relationship Id="rId21" Type="http://schemas.openxmlformats.org/officeDocument/2006/relationships/slide" Target="slides/slide10.xml"/><Relationship Id="rId20" Type="http://schemas.openxmlformats.org/officeDocument/2006/relationships/slide" Target="slides/slide9.xml"/><Relationship Id="rId2" Type="http://schemas.openxmlformats.org/officeDocument/2006/relationships/theme" Target="theme/theme1.xml"/><Relationship Id="rId19" Type="http://schemas.openxmlformats.org/officeDocument/2006/relationships/slide" Target="slides/slide8.xml"/><Relationship Id="rId18" Type="http://schemas.openxmlformats.org/officeDocument/2006/relationships/slide" Target="slides/slide7.xml"/><Relationship Id="rId17" Type="http://schemas.openxmlformats.org/officeDocument/2006/relationships/slide" Target="slides/slide6.xml"/><Relationship Id="rId16" Type="http://schemas.openxmlformats.org/officeDocument/2006/relationships/slide" Target="slides/slide5.xml"/><Relationship Id="rId15" Type="http://schemas.openxmlformats.org/officeDocument/2006/relationships/slide" Target="slides/slide4.xml"/><Relationship Id="rId14" Type="http://schemas.openxmlformats.org/officeDocument/2006/relationships/slide" Target="slides/slide3.xml"/><Relationship Id="rId13" Type="http://schemas.openxmlformats.org/officeDocument/2006/relationships/slide" Target="slides/slide2.xml"/><Relationship Id="rId12" Type="http://schemas.openxmlformats.org/officeDocument/2006/relationships/notesMaster" Target="notesMasters/notesMaster1.xml"/><Relationship Id="rId11" Type="http://schemas.openxmlformats.org/officeDocument/2006/relationships/slide" Target="slides/slide1.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D5D34775-AE1A-4BB0-AEE2-86E2C417BF96}" type="doc">
      <dgm:prSet loTypeId="urn:microsoft.com/office/officeart/2005/8/layout/cycle4#1" loCatId="matrix" qsTypeId="urn:microsoft.com/office/officeart/2005/8/quickstyle/simple1#1" qsCatId="simple" csTypeId="urn:microsoft.com/office/officeart/2005/8/colors/accent1_2#1" csCatId="accent1" phldr="1"/>
      <dgm:spPr/>
      <dgm:t>
        <a:bodyPr/>
        <a:lstStyle/>
        <a:p>
          <a:endParaRPr lang="zh-CN" altLang="en-US"/>
        </a:p>
      </dgm:t>
    </dgm:pt>
    <dgm:pt modelId="{62149564-979E-403C-8F72-3111FCCD38DC}">
      <dgm:prSet phldrT="[文本]" custT="1"/>
      <dgm:spPr/>
      <dgm:t>
        <a:bodyPr/>
        <a:lstStyle/>
        <a:p>
          <a:r>
            <a:rPr lang="zh-CN" altLang="en-US" sz="2000" dirty="0"/>
            <a:t>市场需求</a:t>
          </a:r>
        </a:p>
      </dgm:t>
    </dgm:pt>
    <dgm:pt modelId="{F3699647-88B8-41F6-B40F-EA26E6FF49DE}" cxnId="{BF497EA0-8B5E-4ADB-BE28-5A8EEAB4B6A4}" type="parTrans">
      <dgm:prSet/>
      <dgm:spPr/>
      <dgm:t>
        <a:bodyPr/>
        <a:lstStyle/>
        <a:p>
          <a:endParaRPr lang="zh-CN" altLang="en-US"/>
        </a:p>
      </dgm:t>
    </dgm:pt>
    <dgm:pt modelId="{3C14D9BC-CA61-445C-9C75-349E0265AC2B}" cxnId="{BF497EA0-8B5E-4ADB-BE28-5A8EEAB4B6A4}" type="sibTrans">
      <dgm:prSet/>
      <dgm:spPr/>
      <dgm:t>
        <a:bodyPr/>
        <a:lstStyle/>
        <a:p>
          <a:endParaRPr lang="zh-CN" altLang="en-US"/>
        </a:p>
      </dgm:t>
    </dgm:pt>
    <dgm:pt modelId="{CB79C426-13E1-48BC-B3E1-5B1A089590EB}">
      <dgm:prSet phldrT="[文本]" phldr="0" custT="1"/>
      <dgm:spPr/>
      <dgm:t>
        <a:bodyPr vert="horz" wrap="square"/>
        <a:lstStyle/>
        <a:p>
          <a:pPr>
            <a:lnSpc>
              <a:spcPct val="100000"/>
            </a:lnSpc>
            <a:spcBef>
              <a:spcPct val="0"/>
            </a:spcBef>
            <a:spcAft>
              <a:spcPct val="15000"/>
            </a:spcAft>
          </a:pPr>
          <a:r>
            <a:rPr lang="zh-CN" altLang="en-US" sz="1400" dirty="0"/>
            <a:t>传统人工研究方式逐渐无法处理超大批量的研究资料，需要</a:t>
          </a:r>
          <a:r>
            <a:rPr lang="en-US" altLang="zh-CN" sz="1400" dirty="0"/>
            <a:t>AI</a:t>
          </a:r>
          <a:r>
            <a:rPr lang="zh-CN" altLang="en-US" sz="1400" dirty="0"/>
            <a:t>智能体介入。</a:t>
          </a:r>
          <a:endParaRPr sz="6500"/>
        </a:p>
      </dgm:t>
    </dgm:pt>
    <dgm:pt modelId="{1668000D-BDE8-43B2-822A-13C5EF1C376B}" cxnId="{74FFA2BA-1174-409F-B4C1-8AC35FED7753}" type="parTrans">
      <dgm:prSet/>
      <dgm:spPr/>
      <dgm:t>
        <a:bodyPr/>
        <a:lstStyle/>
        <a:p>
          <a:endParaRPr lang="zh-CN" altLang="en-US"/>
        </a:p>
      </dgm:t>
    </dgm:pt>
    <dgm:pt modelId="{813C42C2-038B-4C18-9C39-65A03DDD3FD7}" cxnId="{74FFA2BA-1174-409F-B4C1-8AC35FED7753}" type="sibTrans">
      <dgm:prSet/>
      <dgm:spPr/>
      <dgm:t>
        <a:bodyPr/>
        <a:lstStyle/>
        <a:p>
          <a:endParaRPr lang="zh-CN" altLang="en-US"/>
        </a:p>
      </dgm:t>
    </dgm:pt>
    <dgm:pt modelId="{52CC65F7-8EBF-4655-80B8-F230B6A00ACD}">
      <dgm:prSet phldrT="[文本]" custT="1"/>
      <dgm:spPr/>
      <dgm:t>
        <a:bodyPr/>
        <a:lstStyle/>
        <a:p>
          <a:r>
            <a:rPr lang="zh-CN" altLang="en-US" sz="2000" dirty="0"/>
            <a:t>竞争情况</a:t>
          </a:r>
        </a:p>
      </dgm:t>
    </dgm:pt>
    <dgm:pt modelId="{3A32333C-030A-4447-B469-E0195B3BD957}" cxnId="{ADDB00F8-C325-4284-821F-5CC9E7135805}" type="parTrans">
      <dgm:prSet/>
      <dgm:spPr/>
      <dgm:t>
        <a:bodyPr/>
        <a:lstStyle/>
        <a:p>
          <a:endParaRPr lang="zh-CN" altLang="en-US"/>
        </a:p>
      </dgm:t>
    </dgm:pt>
    <dgm:pt modelId="{273B0E9D-7E1F-4BE7-9BA4-FA139C793FCC}" cxnId="{ADDB00F8-C325-4284-821F-5CC9E7135805}" type="sibTrans">
      <dgm:prSet/>
      <dgm:spPr/>
      <dgm:t>
        <a:bodyPr/>
        <a:lstStyle/>
        <a:p>
          <a:endParaRPr lang="zh-CN" altLang="en-US"/>
        </a:p>
      </dgm:t>
    </dgm:pt>
    <dgm:pt modelId="{99D3BA22-D197-435F-B3D9-D58395365D85}">
      <dgm:prSet phldrT="[文本]" phldr="0" custT="1"/>
      <dgm:spPr/>
      <dgm:t>
        <a:bodyPr vert="horz" wrap="square"/>
        <a:lstStyle/>
        <a:p>
          <a:pPr>
            <a:lnSpc>
              <a:spcPct val="100000"/>
            </a:lnSpc>
            <a:spcBef>
              <a:spcPct val="0"/>
            </a:spcBef>
            <a:spcAft>
              <a:spcPct val="15000"/>
            </a:spcAft>
          </a:pPr>
          <a:r>
            <a:rPr lang="zh-CN" altLang="en-US" sz="1400" dirty="0"/>
            <a:t>虽然现在大语言模型应用遍地都是，但是专门做某个方面、某个领域的智能体的大语言模型   </a:t>
          </a:r>
          <a:r>
            <a:rPr lang="en-US" altLang="zh-CN" sz="1400" dirty="0"/>
            <a:t>	</a:t>
          </a:r>
          <a:r>
            <a:rPr lang="zh-CN" altLang="en-US" sz="1400" dirty="0"/>
            <a:t>较少。</a:t>
          </a:r>
        </a:p>
      </dgm:t>
    </dgm:pt>
    <dgm:pt modelId="{890C3B56-D9CB-4129-BBE6-8DF1515BC101}" cxnId="{13C4A12A-9AE5-4360-8389-4F7FE1790D23}" type="parTrans">
      <dgm:prSet/>
      <dgm:spPr/>
      <dgm:t>
        <a:bodyPr/>
        <a:lstStyle/>
        <a:p>
          <a:endParaRPr lang="zh-CN" altLang="en-US"/>
        </a:p>
      </dgm:t>
    </dgm:pt>
    <dgm:pt modelId="{AE19C979-B473-4CFE-8007-F47151C01F12}" cxnId="{13C4A12A-9AE5-4360-8389-4F7FE1790D23}" type="sibTrans">
      <dgm:prSet/>
      <dgm:spPr/>
      <dgm:t>
        <a:bodyPr/>
        <a:lstStyle/>
        <a:p>
          <a:endParaRPr lang="zh-CN" altLang="en-US"/>
        </a:p>
      </dgm:t>
    </dgm:pt>
    <dgm:pt modelId="{C98C3FC1-C560-42A5-A097-9E474B23AB91}">
      <dgm:prSet phldrT="[文本]" custT="1"/>
      <dgm:spPr/>
      <dgm:t>
        <a:bodyPr/>
        <a:lstStyle/>
        <a:p>
          <a:r>
            <a:rPr lang="zh-CN" altLang="en-US" sz="2000" dirty="0"/>
            <a:t>定价策略</a:t>
          </a:r>
        </a:p>
      </dgm:t>
    </dgm:pt>
    <dgm:pt modelId="{E984DC87-4F28-4207-8ED3-C3EB1647FF4E}" cxnId="{1A1A16C2-9576-4B2C-AB43-B6882DF2EAA2}" type="parTrans">
      <dgm:prSet/>
      <dgm:spPr/>
      <dgm:t>
        <a:bodyPr/>
        <a:lstStyle/>
        <a:p>
          <a:endParaRPr lang="zh-CN" altLang="en-US"/>
        </a:p>
      </dgm:t>
    </dgm:pt>
    <dgm:pt modelId="{420B961C-F30C-4918-B7E5-837EFD93D051}" cxnId="{1A1A16C2-9576-4B2C-AB43-B6882DF2EAA2}" type="sibTrans">
      <dgm:prSet/>
      <dgm:spPr/>
      <dgm:t>
        <a:bodyPr/>
        <a:lstStyle/>
        <a:p>
          <a:endParaRPr lang="zh-CN" altLang="en-US"/>
        </a:p>
      </dgm:t>
    </dgm:pt>
    <dgm:pt modelId="{04BA2589-0CF2-48E1-BFE5-DB1A4D54E221}">
      <dgm:prSet phldrT="[文本]" phldr="0" custT="1"/>
      <dgm:spPr/>
      <dgm:t>
        <a:bodyPr vert="horz" wrap="square"/>
        <a:lstStyle/>
        <a:p>
          <a:pPr>
            <a:lnSpc>
              <a:spcPct val="100000"/>
            </a:lnSpc>
            <a:spcBef>
              <a:spcPct val="0"/>
            </a:spcBef>
            <a:spcAft>
              <a:spcPct val="15000"/>
            </a:spcAft>
          </a:pPr>
          <a:r>
            <a:rPr lang="zh-CN" altLang="en-US" sz="1400" b="1" dirty="0"/>
            <a:t>前期吸引用户，注册即可免费使用</a:t>
          </a:r>
          <a:r>
            <a:rPr lang="zh-CN" altLang="en-US" sz="1400" dirty="0"/>
            <a:t>。待用户稳定后再回归正常定价。</a:t>
          </a:r>
          <a:endParaRPr sz="1400"/>
        </a:p>
      </dgm:t>
    </dgm:pt>
    <dgm:pt modelId="{26F92F0F-B4F2-4F8B-B676-682F534A7F80}" cxnId="{48CB4CEC-05A4-453E-8824-175CA250D0E3}" type="parTrans">
      <dgm:prSet/>
      <dgm:spPr/>
      <dgm:t>
        <a:bodyPr/>
        <a:lstStyle/>
        <a:p>
          <a:endParaRPr lang="zh-CN" altLang="en-US"/>
        </a:p>
      </dgm:t>
    </dgm:pt>
    <dgm:pt modelId="{AD8534CC-59A1-473B-9E1E-ACB0CC3E874F}" cxnId="{48CB4CEC-05A4-453E-8824-175CA250D0E3}" type="sibTrans">
      <dgm:prSet/>
      <dgm:spPr/>
      <dgm:t>
        <a:bodyPr/>
        <a:lstStyle/>
        <a:p>
          <a:endParaRPr lang="zh-CN" altLang="en-US"/>
        </a:p>
      </dgm:t>
    </dgm:pt>
    <dgm:pt modelId="{22C12BEB-7543-4013-820A-B17599DAC52B}">
      <dgm:prSet phldrT="[文本]" custT="1"/>
      <dgm:spPr/>
      <dgm:t>
        <a:bodyPr/>
        <a:lstStyle/>
        <a:p>
          <a:r>
            <a:rPr lang="zh-CN" altLang="en-US" sz="2000" dirty="0"/>
            <a:t>成本控制</a:t>
          </a:r>
        </a:p>
      </dgm:t>
    </dgm:pt>
    <dgm:pt modelId="{21F3761B-6262-4724-A307-47D20C94A301}" cxnId="{C12524D2-307E-4122-AF87-69854D3BB389}" type="parTrans">
      <dgm:prSet/>
      <dgm:spPr/>
      <dgm:t>
        <a:bodyPr/>
        <a:lstStyle/>
        <a:p>
          <a:endParaRPr lang="zh-CN" altLang="en-US"/>
        </a:p>
      </dgm:t>
    </dgm:pt>
    <dgm:pt modelId="{77141164-034D-485F-B925-047987961A09}" cxnId="{C12524D2-307E-4122-AF87-69854D3BB389}" type="sibTrans">
      <dgm:prSet/>
      <dgm:spPr/>
      <dgm:t>
        <a:bodyPr/>
        <a:lstStyle/>
        <a:p>
          <a:endParaRPr lang="zh-CN" altLang="en-US"/>
        </a:p>
      </dgm:t>
    </dgm:pt>
    <dgm:pt modelId="{C57620A6-41D4-49E1-A1F9-24172C15CFEA}">
      <dgm:prSet phldrT="[文本]" phldr="0" custT="1"/>
      <dgm:spPr/>
      <dgm:t>
        <a:bodyPr vert="horz" wrap="square"/>
        <a:lstStyle/>
        <a:p>
          <a:pPr>
            <a:lnSpc>
              <a:spcPct val="100000"/>
            </a:lnSpc>
            <a:spcBef>
              <a:spcPct val="0"/>
            </a:spcBef>
            <a:spcAft>
              <a:spcPct val="15000"/>
            </a:spcAft>
          </a:pPr>
          <a:r>
            <a:rPr lang="zh-CN" altLang="en-US" sz="1400" dirty="0">
              <a:latin typeface="+mn-lt"/>
            </a:rPr>
            <a:t>背靠山东大学易学研究</a:t>
          </a:r>
          <a:r>
            <a:rPr lang="zh-CN" altLang="en-US" sz="1400" u="heavy" dirty="0">
              <a:latin typeface="+mn-lt"/>
            </a:rPr>
            <a:t>中心，有权威专家支持，拥有大量其他机构、企业接触不到的研究资料</a:t>
          </a:r>
          <a:r>
            <a:rPr lang="zh-CN" altLang="en-US" sz="1400" dirty="0">
              <a:latin typeface="+mn-lt"/>
            </a:rPr>
            <a:t>。</a:t>
          </a:r>
          <a:endParaRPr sz="6500"/>
        </a:p>
      </dgm:t>
    </dgm:pt>
    <dgm:pt modelId="{CC78DAB3-C174-485C-8F31-461260DAC58F}" cxnId="{E883C1B8-5718-4031-A189-FB0D43758681}" type="parTrans">
      <dgm:prSet/>
      <dgm:spPr/>
      <dgm:t>
        <a:bodyPr/>
        <a:lstStyle/>
        <a:p>
          <a:endParaRPr lang="zh-CN" altLang="en-US"/>
        </a:p>
      </dgm:t>
    </dgm:pt>
    <dgm:pt modelId="{DE0E4B00-A4A1-48C4-A529-1C7EC6D1720B}" cxnId="{E883C1B8-5718-4031-A189-FB0D43758681}" type="sibTrans">
      <dgm:prSet/>
      <dgm:spPr/>
      <dgm:t>
        <a:bodyPr/>
        <a:lstStyle/>
        <a:p>
          <a:endParaRPr lang="zh-CN" altLang="en-US"/>
        </a:p>
      </dgm:t>
    </dgm:pt>
    <dgm:pt modelId="{E1C4F9C2-9965-4BFB-83E1-CAF10AF5B68D}" type="pres">
      <dgm:prSet presAssocID="{D5D34775-AE1A-4BB0-AEE2-86E2C417BF96}" presName="cycleMatrixDiagram" presStyleCnt="0">
        <dgm:presLayoutVars>
          <dgm:chMax val="1"/>
          <dgm:dir/>
          <dgm:animLvl val="lvl"/>
          <dgm:resizeHandles val="exact"/>
        </dgm:presLayoutVars>
      </dgm:prSet>
      <dgm:spPr/>
    </dgm:pt>
    <dgm:pt modelId="{9EA954F5-781D-4A4D-BC04-C67700E4F1A0}" type="pres">
      <dgm:prSet presAssocID="{D5D34775-AE1A-4BB0-AEE2-86E2C417BF96}" presName="children" presStyleCnt="0"/>
      <dgm:spPr/>
    </dgm:pt>
    <dgm:pt modelId="{0879AE3A-6A2A-4A30-8FCF-45CAE01408AC}" type="pres">
      <dgm:prSet presAssocID="{D5D34775-AE1A-4BB0-AEE2-86E2C417BF96}" presName="child1group" presStyleCnt="0"/>
      <dgm:spPr/>
    </dgm:pt>
    <dgm:pt modelId="{F8A099D9-598B-4379-9628-15D24950943C}" type="pres">
      <dgm:prSet presAssocID="{D5D34775-AE1A-4BB0-AEE2-86E2C417BF96}" presName="child1" presStyleLbl="bgAcc1" presStyleIdx="0" presStyleCnt="4" custScaleX="135818" custScaleY="99595" custLinFactNeighborX="-6945" custLinFactNeighborY="587"/>
      <dgm:spPr/>
    </dgm:pt>
    <dgm:pt modelId="{380CFE87-A382-4B2E-BAD0-C8E50D84B31E}" type="pres">
      <dgm:prSet presAssocID="{D5D34775-AE1A-4BB0-AEE2-86E2C417BF96}" presName="child1Text" presStyleLbl="bgAcc1" presStyleIdx="0" presStyleCnt="4">
        <dgm:presLayoutVars>
          <dgm:bulletEnabled val="1"/>
        </dgm:presLayoutVars>
      </dgm:prSet>
      <dgm:spPr/>
    </dgm:pt>
    <dgm:pt modelId="{E9956C5E-0982-482E-BFB4-7FF10FDE75B6}" type="pres">
      <dgm:prSet presAssocID="{D5D34775-AE1A-4BB0-AEE2-86E2C417BF96}" presName="child2group" presStyleCnt="0"/>
      <dgm:spPr/>
    </dgm:pt>
    <dgm:pt modelId="{5E961FE1-AD3F-4C5F-B863-99A680D728A9}" type="pres">
      <dgm:prSet presAssocID="{D5D34775-AE1A-4BB0-AEE2-86E2C417BF96}" presName="child2" presStyleLbl="bgAcc1" presStyleIdx="1" presStyleCnt="4" custScaleX="136087" custScaleY="105983"/>
      <dgm:spPr/>
    </dgm:pt>
    <dgm:pt modelId="{64347F0B-D6F3-42CA-82EE-4694F83EF0DE}" type="pres">
      <dgm:prSet presAssocID="{D5D34775-AE1A-4BB0-AEE2-86E2C417BF96}" presName="child2Text" presStyleLbl="bgAcc1" presStyleIdx="1" presStyleCnt="4">
        <dgm:presLayoutVars>
          <dgm:bulletEnabled val="1"/>
        </dgm:presLayoutVars>
      </dgm:prSet>
      <dgm:spPr/>
    </dgm:pt>
    <dgm:pt modelId="{77C7DCC4-75CF-42FC-929A-39606BDE110C}" type="pres">
      <dgm:prSet presAssocID="{D5D34775-AE1A-4BB0-AEE2-86E2C417BF96}" presName="child3group" presStyleCnt="0"/>
      <dgm:spPr/>
    </dgm:pt>
    <dgm:pt modelId="{D5F10ECE-C4D3-4CE5-85C5-88E43C6B9DF6}" type="pres">
      <dgm:prSet presAssocID="{D5D34775-AE1A-4BB0-AEE2-86E2C417BF96}" presName="child3" presStyleLbl="bgAcc1" presStyleIdx="2" presStyleCnt="4" custScaleX="132322" custLinFactNeighborX="7788" custLinFactNeighborY="1266"/>
      <dgm:spPr/>
    </dgm:pt>
    <dgm:pt modelId="{B5CBDEBF-D167-45A5-A1A0-194B904C62F6}" type="pres">
      <dgm:prSet presAssocID="{D5D34775-AE1A-4BB0-AEE2-86E2C417BF96}" presName="child3Text" presStyleLbl="bgAcc1" presStyleIdx="2" presStyleCnt="4">
        <dgm:presLayoutVars>
          <dgm:bulletEnabled val="1"/>
        </dgm:presLayoutVars>
      </dgm:prSet>
      <dgm:spPr/>
    </dgm:pt>
    <dgm:pt modelId="{9E9D9408-5EC8-43F6-8D4E-6413FA1EA8A4}" type="pres">
      <dgm:prSet presAssocID="{D5D34775-AE1A-4BB0-AEE2-86E2C417BF96}" presName="child4group" presStyleCnt="0"/>
      <dgm:spPr/>
    </dgm:pt>
    <dgm:pt modelId="{E40E31DD-A15F-44A4-A8B4-EABEBE9555BB}" type="pres">
      <dgm:prSet presAssocID="{D5D34775-AE1A-4BB0-AEE2-86E2C417BF96}" presName="child4" presStyleLbl="bgAcc1" presStyleIdx="3" presStyleCnt="4" custScaleX="141993" custLinFactNeighborX="-6969"/>
      <dgm:spPr/>
    </dgm:pt>
    <dgm:pt modelId="{9EB3C043-43D6-4668-9F2C-124041771110}" type="pres">
      <dgm:prSet presAssocID="{D5D34775-AE1A-4BB0-AEE2-86E2C417BF96}" presName="child4Text" presStyleLbl="bgAcc1" presStyleIdx="3" presStyleCnt="4">
        <dgm:presLayoutVars>
          <dgm:bulletEnabled val="1"/>
        </dgm:presLayoutVars>
      </dgm:prSet>
      <dgm:spPr/>
    </dgm:pt>
    <dgm:pt modelId="{FF60BA53-5A5F-4AD6-9F15-EC009AE723B9}" type="pres">
      <dgm:prSet presAssocID="{D5D34775-AE1A-4BB0-AEE2-86E2C417BF96}" presName="childPlaceholder" presStyleCnt="0"/>
      <dgm:spPr/>
    </dgm:pt>
    <dgm:pt modelId="{6229EEC3-0AEA-4A7C-B53B-FB5E2444C280}" type="pres">
      <dgm:prSet presAssocID="{D5D34775-AE1A-4BB0-AEE2-86E2C417BF96}" presName="circle" presStyleCnt="0"/>
      <dgm:spPr/>
    </dgm:pt>
    <dgm:pt modelId="{4885A6BC-D989-445D-B2D2-099B1DC86783}" type="pres">
      <dgm:prSet presAssocID="{D5D34775-AE1A-4BB0-AEE2-86E2C417BF96}" presName="quadrant1" presStyleLbl="node1" presStyleIdx="0" presStyleCnt="4">
        <dgm:presLayoutVars>
          <dgm:chMax val="1"/>
          <dgm:bulletEnabled val="1"/>
        </dgm:presLayoutVars>
      </dgm:prSet>
      <dgm:spPr/>
    </dgm:pt>
    <dgm:pt modelId="{82AAD093-33AF-48F5-ADF3-BA66303EBEA5}" type="pres">
      <dgm:prSet presAssocID="{D5D34775-AE1A-4BB0-AEE2-86E2C417BF96}" presName="quadrant2" presStyleLbl="node1" presStyleIdx="1" presStyleCnt="4">
        <dgm:presLayoutVars>
          <dgm:chMax val="1"/>
          <dgm:bulletEnabled val="1"/>
        </dgm:presLayoutVars>
      </dgm:prSet>
      <dgm:spPr/>
    </dgm:pt>
    <dgm:pt modelId="{3A6252D2-CD36-4842-BFE7-2A77B3FA5E87}" type="pres">
      <dgm:prSet presAssocID="{D5D34775-AE1A-4BB0-AEE2-86E2C417BF96}" presName="quadrant3" presStyleLbl="node1" presStyleIdx="2" presStyleCnt="4">
        <dgm:presLayoutVars>
          <dgm:chMax val="1"/>
          <dgm:bulletEnabled val="1"/>
        </dgm:presLayoutVars>
      </dgm:prSet>
      <dgm:spPr/>
    </dgm:pt>
    <dgm:pt modelId="{8000C33F-4E21-4B5E-82C9-F352B63D7A73}" type="pres">
      <dgm:prSet presAssocID="{D5D34775-AE1A-4BB0-AEE2-86E2C417BF96}" presName="quadrant4" presStyleLbl="node1" presStyleIdx="3" presStyleCnt="4">
        <dgm:presLayoutVars>
          <dgm:chMax val="1"/>
          <dgm:bulletEnabled val="1"/>
        </dgm:presLayoutVars>
      </dgm:prSet>
      <dgm:spPr/>
    </dgm:pt>
    <dgm:pt modelId="{8603B73C-609E-4DCE-9AD7-29096FC0BA56}" type="pres">
      <dgm:prSet presAssocID="{D5D34775-AE1A-4BB0-AEE2-86E2C417BF96}" presName="quadrantPlaceholder" presStyleCnt="0"/>
      <dgm:spPr/>
    </dgm:pt>
    <dgm:pt modelId="{374351A7-E9EE-4657-A676-82BEE72BA3A7}" type="pres">
      <dgm:prSet presAssocID="{D5D34775-AE1A-4BB0-AEE2-86E2C417BF96}" presName="center1" presStyleLbl="fgShp" presStyleIdx="0" presStyleCnt="2"/>
      <dgm:spPr/>
    </dgm:pt>
    <dgm:pt modelId="{A687C107-6A08-4962-AEF7-BD87665AD17A}" type="pres">
      <dgm:prSet presAssocID="{D5D34775-AE1A-4BB0-AEE2-86E2C417BF96}" presName="center2" presStyleLbl="fgShp" presStyleIdx="1" presStyleCnt="2"/>
      <dgm:spPr/>
    </dgm:pt>
  </dgm:ptLst>
  <dgm:cxnLst>
    <dgm:cxn modelId="{2C419A06-0122-42E4-A7BD-2AB024F53BCE}" type="presOf" srcId="{62149564-979E-403C-8F72-3111FCCD38DC}" destId="{4885A6BC-D989-445D-B2D2-099B1DC86783}" srcOrd="0" destOrd="0" presId="urn:microsoft.com/office/officeart/2005/8/layout/cycle4#1"/>
    <dgm:cxn modelId="{13C4A12A-9AE5-4360-8389-4F7FE1790D23}" srcId="{52CC65F7-8EBF-4655-80B8-F230B6A00ACD}" destId="{99D3BA22-D197-435F-B3D9-D58395365D85}" srcOrd="0" destOrd="0" parTransId="{890C3B56-D9CB-4129-BBE6-8DF1515BC101}" sibTransId="{AE19C979-B473-4CFE-8007-F47151C01F12}"/>
    <dgm:cxn modelId="{A390DC3A-8156-4167-9F52-F28142238D5A}" type="presOf" srcId="{04BA2589-0CF2-48E1-BFE5-DB1A4D54E221}" destId="{D5F10ECE-C4D3-4CE5-85C5-88E43C6B9DF6}" srcOrd="0" destOrd="0" presId="urn:microsoft.com/office/officeart/2005/8/layout/cycle4#1"/>
    <dgm:cxn modelId="{1D69F860-3B86-4024-96F2-65C9A354B5B9}" type="presOf" srcId="{99D3BA22-D197-435F-B3D9-D58395365D85}" destId="{5E961FE1-AD3F-4C5F-B863-99A680D728A9}" srcOrd="0" destOrd="0" presId="urn:microsoft.com/office/officeart/2005/8/layout/cycle4#1"/>
    <dgm:cxn modelId="{C317A342-F2E8-412C-807E-227D47C5342A}" type="presOf" srcId="{22C12BEB-7543-4013-820A-B17599DAC52B}" destId="{8000C33F-4E21-4B5E-82C9-F352B63D7A73}" srcOrd="0" destOrd="0" presId="urn:microsoft.com/office/officeart/2005/8/layout/cycle4#1"/>
    <dgm:cxn modelId="{E01DBF4B-D3B1-4D17-9638-96D99BC23AEF}" type="presOf" srcId="{C98C3FC1-C560-42A5-A097-9E474B23AB91}" destId="{3A6252D2-CD36-4842-BFE7-2A77B3FA5E87}" srcOrd="0" destOrd="0" presId="urn:microsoft.com/office/officeart/2005/8/layout/cycle4#1"/>
    <dgm:cxn modelId="{3EDACD7B-9AC4-4B05-9C87-30DFBCFBC75B}" type="presOf" srcId="{C57620A6-41D4-49E1-A1F9-24172C15CFEA}" destId="{9EB3C043-43D6-4668-9F2C-124041771110}" srcOrd="1" destOrd="0" presId="urn:microsoft.com/office/officeart/2005/8/layout/cycle4#1"/>
    <dgm:cxn modelId="{4EDA7889-AB2E-45BF-9C0A-264D3360A235}" type="presOf" srcId="{CB79C426-13E1-48BC-B3E1-5B1A089590EB}" destId="{F8A099D9-598B-4379-9628-15D24950943C}" srcOrd="0" destOrd="0" presId="urn:microsoft.com/office/officeart/2005/8/layout/cycle4#1"/>
    <dgm:cxn modelId="{A30DEE96-1EB5-43D6-993A-1947524DEEB8}" type="presOf" srcId="{D5D34775-AE1A-4BB0-AEE2-86E2C417BF96}" destId="{E1C4F9C2-9965-4BFB-83E1-CAF10AF5B68D}" srcOrd="0" destOrd="0" presId="urn:microsoft.com/office/officeart/2005/8/layout/cycle4#1"/>
    <dgm:cxn modelId="{9899CA9B-EC5C-41EC-8B26-2F213D5F2E45}" type="presOf" srcId="{04BA2589-0CF2-48E1-BFE5-DB1A4D54E221}" destId="{B5CBDEBF-D167-45A5-A1A0-194B904C62F6}" srcOrd="1" destOrd="0" presId="urn:microsoft.com/office/officeart/2005/8/layout/cycle4#1"/>
    <dgm:cxn modelId="{D9AAC09D-5557-4716-A372-24124959AF2C}" type="presOf" srcId="{CB79C426-13E1-48BC-B3E1-5B1A089590EB}" destId="{380CFE87-A382-4B2E-BAD0-C8E50D84B31E}" srcOrd="1" destOrd="0" presId="urn:microsoft.com/office/officeart/2005/8/layout/cycle4#1"/>
    <dgm:cxn modelId="{BF497EA0-8B5E-4ADB-BE28-5A8EEAB4B6A4}" srcId="{D5D34775-AE1A-4BB0-AEE2-86E2C417BF96}" destId="{62149564-979E-403C-8F72-3111FCCD38DC}" srcOrd="0" destOrd="0" parTransId="{F3699647-88B8-41F6-B40F-EA26E6FF49DE}" sibTransId="{3C14D9BC-CA61-445C-9C75-349E0265AC2B}"/>
    <dgm:cxn modelId="{E883C1B8-5718-4031-A189-FB0D43758681}" srcId="{22C12BEB-7543-4013-820A-B17599DAC52B}" destId="{C57620A6-41D4-49E1-A1F9-24172C15CFEA}" srcOrd="0" destOrd="0" parTransId="{CC78DAB3-C174-485C-8F31-461260DAC58F}" sibTransId="{DE0E4B00-A4A1-48C4-A529-1C7EC6D1720B}"/>
    <dgm:cxn modelId="{74FFA2BA-1174-409F-B4C1-8AC35FED7753}" srcId="{62149564-979E-403C-8F72-3111FCCD38DC}" destId="{CB79C426-13E1-48BC-B3E1-5B1A089590EB}" srcOrd="0" destOrd="0" parTransId="{1668000D-BDE8-43B2-822A-13C5EF1C376B}" sibTransId="{813C42C2-038B-4C18-9C39-65A03DDD3FD7}"/>
    <dgm:cxn modelId="{2F9049BB-AD32-4B1F-8035-98D8738D1F1D}" type="presOf" srcId="{C57620A6-41D4-49E1-A1F9-24172C15CFEA}" destId="{E40E31DD-A15F-44A4-A8B4-EABEBE9555BB}" srcOrd="0" destOrd="0" presId="urn:microsoft.com/office/officeart/2005/8/layout/cycle4#1"/>
    <dgm:cxn modelId="{1A1A16C2-9576-4B2C-AB43-B6882DF2EAA2}" srcId="{D5D34775-AE1A-4BB0-AEE2-86E2C417BF96}" destId="{C98C3FC1-C560-42A5-A097-9E474B23AB91}" srcOrd="2" destOrd="0" parTransId="{E984DC87-4F28-4207-8ED3-C3EB1647FF4E}" sibTransId="{420B961C-F30C-4918-B7E5-837EFD93D051}"/>
    <dgm:cxn modelId="{C12524D2-307E-4122-AF87-69854D3BB389}" srcId="{D5D34775-AE1A-4BB0-AEE2-86E2C417BF96}" destId="{22C12BEB-7543-4013-820A-B17599DAC52B}" srcOrd="3" destOrd="0" parTransId="{21F3761B-6262-4724-A307-47D20C94A301}" sibTransId="{77141164-034D-485F-B925-047987961A09}"/>
    <dgm:cxn modelId="{51E659D6-FFDC-461A-ABEC-4CC2CD4544F6}" type="presOf" srcId="{52CC65F7-8EBF-4655-80B8-F230B6A00ACD}" destId="{82AAD093-33AF-48F5-ADF3-BA66303EBEA5}" srcOrd="0" destOrd="0" presId="urn:microsoft.com/office/officeart/2005/8/layout/cycle4#1"/>
    <dgm:cxn modelId="{48CB4CEC-05A4-453E-8824-175CA250D0E3}" srcId="{C98C3FC1-C560-42A5-A097-9E474B23AB91}" destId="{04BA2589-0CF2-48E1-BFE5-DB1A4D54E221}" srcOrd="0" destOrd="0" parTransId="{26F92F0F-B4F2-4F8B-B676-682F534A7F80}" sibTransId="{AD8534CC-59A1-473B-9E1E-ACB0CC3E874F}"/>
    <dgm:cxn modelId="{ADDB00F8-C325-4284-821F-5CC9E7135805}" srcId="{D5D34775-AE1A-4BB0-AEE2-86E2C417BF96}" destId="{52CC65F7-8EBF-4655-80B8-F230B6A00ACD}" srcOrd="1" destOrd="0" parTransId="{3A32333C-030A-4447-B469-E0195B3BD957}" sibTransId="{273B0E9D-7E1F-4BE7-9BA4-FA139C793FCC}"/>
    <dgm:cxn modelId="{5917BAF8-3710-43A0-AA77-2FBB1CDF2597}" type="presOf" srcId="{99D3BA22-D197-435F-B3D9-D58395365D85}" destId="{64347F0B-D6F3-42CA-82EE-4694F83EF0DE}" srcOrd="1" destOrd="0" presId="urn:microsoft.com/office/officeart/2005/8/layout/cycle4#1"/>
    <dgm:cxn modelId="{8C99C6A1-E096-43F7-AAB7-0BA722B82DD1}" type="presParOf" srcId="{E1C4F9C2-9965-4BFB-83E1-CAF10AF5B68D}" destId="{9EA954F5-781D-4A4D-BC04-C67700E4F1A0}" srcOrd="0" destOrd="0" presId="urn:microsoft.com/office/officeart/2005/8/layout/cycle4#1"/>
    <dgm:cxn modelId="{C3FA052E-06E0-4015-9764-9614398AC6BE}" type="presParOf" srcId="{9EA954F5-781D-4A4D-BC04-C67700E4F1A0}" destId="{0879AE3A-6A2A-4A30-8FCF-45CAE01408AC}" srcOrd="0" destOrd="0" presId="urn:microsoft.com/office/officeart/2005/8/layout/cycle4#1"/>
    <dgm:cxn modelId="{116FD3E9-0EAD-4AB8-9287-A337812C5518}" type="presParOf" srcId="{0879AE3A-6A2A-4A30-8FCF-45CAE01408AC}" destId="{F8A099D9-598B-4379-9628-15D24950943C}" srcOrd="0" destOrd="0" presId="urn:microsoft.com/office/officeart/2005/8/layout/cycle4#1"/>
    <dgm:cxn modelId="{F7250988-5D85-40F1-ACCF-0F1B6684A5BD}" type="presParOf" srcId="{0879AE3A-6A2A-4A30-8FCF-45CAE01408AC}" destId="{380CFE87-A382-4B2E-BAD0-C8E50D84B31E}" srcOrd="1" destOrd="0" presId="urn:microsoft.com/office/officeart/2005/8/layout/cycle4#1"/>
    <dgm:cxn modelId="{9C6F82C2-90D9-4899-921C-650255CD133C}" type="presParOf" srcId="{9EA954F5-781D-4A4D-BC04-C67700E4F1A0}" destId="{E9956C5E-0982-482E-BFB4-7FF10FDE75B6}" srcOrd="1" destOrd="0" presId="urn:microsoft.com/office/officeart/2005/8/layout/cycle4#1"/>
    <dgm:cxn modelId="{3DF3360A-321A-44CD-9263-B840D4E467D2}" type="presParOf" srcId="{E9956C5E-0982-482E-BFB4-7FF10FDE75B6}" destId="{5E961FE1-AD3F-4C5F-B863-99A680D728A9}" srcOrd="0" destOrd="0" presId="urn:microsoft.com/office/officeart/2005/8/layout/cycle4#1"/>
    <dgm:cxn modelId="{D9709D95-C835-45ED-8DA0-D9BE63517555}" type="presParOf" srcId="{E9956C5E-0982-482E-BFB4-7FF10FDE75B6}" destId="{64347F0B-D6F3-42CA-82EE-4694F83EF0DE}" srcOrd="1" destOrd="0" presId="urn:microsoft.com/office/officeart/2005/8/layout/cycle4#1"/>
    <dgm:cxn modelId="{EC20A337-826E-4A25-8295-600C12BE6E76}" type="presParOf" srcId="{9EA954F5-781D-4A4D-BC04-C67700E4F1A0}" destId="{77C7DCC4-75CF-42FC-929A-39606BDE110C}" srcOrd="2" destOrd="0" presId="urn:microsoft.com/office/officeart/2005/8/layout/cycle4#1"/>
    <dgm:cxn modelId="{51BF916C-1668-4E8B-A80F-F3DE1D34553C}" type="presParOf" srcId="{77C7DCC4-75CF-42FC-929A-39606BDE110C}" destId="{D5F10ECE-C4D3-4CE5-85C5-88E43C6B9DF6}" srcOrd="0" destOrd="0" presId="urn:microsoft.com/office/officeart/2005/8/layout/cycle4#1"/>
    <dgm:cxn modelId="{D8E92D58-63B4-4509-8BCB-7D971393E465}" type="presParOf" srcId="{77C7DCC4-75CF-42FC-929A-39606BDE110C}" destId="{B5CBDEBF-D167-45A5-A1A0-194B904C62F6}" srcOrd="1" destOrd="0" presId="urn:microsoft.com/office/officeart/2005/8/layout/cycle4#1"/>
    <dgm:cxn modelId="{70BDAFD2-EE26-400F-9F00-E03ED13E6314}" type="presParOf" srcId="{9EA954F5-781D-4A4D-BC04-C67700E4F1A0}" destId="{9E9D9408-5EC8-43F6-8D4E-6413FA1EA8A4}" srcOrd="3" destOrd="0" presId="urn:microsoft.com/office/officeart/2005/8/layout/cycle4#1"/>
    <dgm:cxn modelId="{A89ED5F1-2A39-4011-9435-4440CD53BD03}" type="presParOf" srcId="{9E9D9408-5EC8-43F6-8D4E-6413FA1EA8A4}" destId="{E40E31DD-A15F-44A4-A8B4-EABEBE9555BB}" srcOrd="0" destOrd="0" presId="urn:microsoft.com/office/officeart/2005/8/layout/cycle4#1"/>
    <dgm:cxn modelId="{AF696131-81D1-4142-8AEE-65B1B0C40F91}" type="presParOf" srcId="{9E9D9408-5EC8-43F6-8D4E-6413FA1EA8A4}" destId="{9EB3C043-43D6-4668-9F2C-124041771110}" srcOrd="1" destOrd="0" presId="urn:microsoft.com/office/officeart/2005/8/layout/cycle4#1"/>
    <dgm:cxn modelId="{E56E3A40-D5A3-483E-9F1A-2C7AD72CC933}" type="presParOf" srcId="{9EA954F5-781D-4A4D-BC04-C67700E4F1A0}" destId="{FF60BA53-5A5F-4AD6-9F15-EC009AE723B9}" srcOrd="4" destOrd="0" presId="urn:microsoft.com/office/officeart/2005/8/layout/cycle4#1"/>
    <dgm:cxn modelId="{AE358260-6CD6-4752-A5BC-85BA36E77999}" type="presParOf" srcId="{E1C4F9C2-9965-4BFB-83E1-CAF10AF5B68D}" destId="{6229EEC3-0AEA-4A7C-B53B-FB5E2444C280}" srcOrd="1" destOrd="0" presId="urn:microsoft.com/office/officeart/2005/8/layout/cycle4#1"/>
    <dgm:cxn modelId="{9784D8CF-15E3-4F1C-8335-4A716E3D0E77}" type="presParOf" srcId="{6229EEC3-0AEA-4A7C-B53B-FB5E2444C280}" destId="{4885A6BC-D989-445D-B2D2-099B1DC86783}" srcOrd="0" destOrd="0" presId="urn:microsoft.com/office/officeart/2005/8/layout/cycle4#1"/>
    <dgm:cxn modelId="{39BEC0F0-6016-4C7B-8CD9-8A0F606C0765}" type="presParOf" srcId="{6229EEC3-0AEA-4A7C-B53B-FB5E2444C280}" destId="{82AAD093-33AF-48F5-ADF3-BA66303EBEA5}" srcOrd="1" destOrd="0" presId="urn:microsoft.com/office/officeart/2005/8/layout/cycle4#1"/>
    <dgm:cxn modelId="{D4543747-1FA4-4E3B-8304-34BD593F940B}" type="presParOf" srcId="{6229EEC3-0AEA-4A7C-B53B-FB5E2444C280}" destId="{3A6252D2-CD36-4842-BFE7-2A77B3FA5E87}" srcOrd="2" destOrd="0" presId="urn:microsoft.com/office/officeart/2005/8/layout/cycle4#1"/>
    <dgm:cxn modelId="{1300657C-DBB9-41A1-B961-12BE67F0E009}" type="presParOf" srcId="{6229EEC3-0AEA-4A7C-B53B-FB5E2444C280}" destId="{8000C33F-4E21-4B5E-82C9-F352B63D7A73}" srcOrd="3" destOrd="0" presId="urn:microsoft.com/office/officeart/2005/8/layout/cycle4#1"/>
    <dgm:cxn modelId="{1030C5C1-32B3-4CEF-81B4-041B209FF7C5}" type="presParOf" srcId="{6229EEC3-0AEA-4A7C-B53B-FB5E2444C280}" destId="{8603B73C-609E-4DCE-9AD7-29096FC0BA56}" srcOrd="4" destOrd="0" presId="urn:microsoft.com/office/officeart/2005/8/layout/cycle4#1"/>
    <dgm:cxn modelId="{881EBA39-225C-431E-9CE1-478CCB25A76B}" type="presParOf" srcId="{E1C4F9C2-9965-4BFB-83E1-CAF10AF5B68D}" destId="{374351A7-E9EE-4657-A676-82BEE72BA3A7}" srcOrd="2" destOrd="0" presId="urn:microsoft.com/office/officeart/2005/8/layout/cycle4#1"/>
    <dgm:cxn modelId="{510CEDA1-F696-498C-8251-F5FE8FD3FF5A}" type="presParOf" srcId="{E1C4F9C2-9965-4BFB-83E1-CAF10AF5B68D}" destId="{A687C107-6A08-4962-AEF7-BD87665AD17A}" srcOrd="3" destOrd="0" presId="urn:microsoft.com/office/officeart/2005/8/layout/cycle4#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143836" cy="4726028"/>
        <a:chOff x="0" y="0"/>
        <a:chExt cx="6143836" cy="4726028"/>
      </a:xfrm>
    </dsp:grpSpPr>
    <dsp:sp modelId="{F8A099D9-598B-4379-9628-15D24950943C}">
      <dsp:nvSpPr>
        <dsp:cNvPr id="3" name="圆角矩形 2"/>
        <dsp:cNvSpPr/>
      </dsp:nvSpPr>
      <dsp:spPr bwMode="white">
        <a:xfrm>
          <a:off x="1674204" y="66480"/>
          <a:ext cx="3124294" cy="1485557"/>
        </a:xfrm>
        <a:prstGeom prst="roundRect">
          <a:avLst>
            <a:gd name="adj" fmla="val 10000"/>
          </a:avLst>
        </a:prstGeom>
      </dsp:spPr>
      <dsp:style>
        <a:lnRef idx="2">
          <a:schemeClr val="accent1"/>
        </a:lnRef>
        <a:fillRef idx="1">
          <a:schemeClr val="lt1">
            <a:alpha val="90000"/>
          </a:schemeClr>
        </a:fillRef>
        <a:effectRef idx="0">
          <a:scrgbClr r="0" g="0" b="0"/>
        </a:effectRef>
        <a:fontRef idx="minor"/>
      </dsp:style>
      <dsp:txBody>
        <a:bodyPr vert="horz" wrap="square" lIns="53340" tIns="53340" rIns="53340" bIns="5334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marL="114300" lvl="1" indent="-114300">
            <a:lnSpc>
              <a:spcPct val="100000"/>
            </a:lnSpc>
            <a:spcBef>
              <a:spcPct val="0"/>
            </a:spcBef>
            <a:spcAft>
              <a:spcPct val="15000"/>
            </a:spcAft>
            <a:buChar char="•"/>
          </a:pPr>
          <a:r>
            <a:rPr lang="zh-CN" altLang="en-US" sz="1400" dirty="0">
              <a:solidFill>
                <a:schemeClr val="dk1"/>
              </a:solidFill>
            </a:rPr>
            <a:t>传统人工研究方式逐渐无法处理超大批量的研究资料，需要</a:t>
          </a:r>
          <a:r>
            <a:rPr lang="en-US" altLang="zh-CN" sz="1400" dirty="0">
              <a:solidFill>
                <a:schemeClr val="dk1"/>
              </a:solidFill>
            </a:rPr>
            <a:t>AI</a:t>
          </a:r>
          <a:r>
            <a:rPr lang="zh-CN" altLang="en-US" sz="1400" dirty="0">
              <a:solidFill>
                <a:schemeClr val="dk1"/>
              </a:solidFill>
            </a:rPr>
            <a:t>智能体介入。</a:t>
          </a:r>
          <a:endParaRPr sz="6500">
            <a:solidFill>
              <a:schemeClr val="dk1"/>
            </a:solidFill>
          </a:endParaRPr>
        </a:p>
      </dsp:txBody>
      <dsp:txXfrm>
        <a:off x="1674204" y="66480"/>
        <a:ext cx="3124294" cy="1485557"/>
      </dsp:txXfrm>
    </dsp:sp>
    <dsp:sp modelId="{5E961FE1-AD3F-4C5F-B863-99A680D728A9}">
      <dsp:nvSpPr>
        <dsp:cNvPr id="4" name="圆角矩形 3"/>
        <dsp:cNvSpPr/>
      </dsp:nvSpPr>
      <dsp:spPr bwMode="white">
        <a:xfrm>
          <a:off x="5584078" y="10082"/>
          <a:ext cx="3130482" cy="1580840"/>
        </a:xfrm>
        <a:prstGeom prst="roundRect">
          <a:avLst>
            <a:gd name="adj" fmla="val 10000"/>
          </a:avLst>
        </a:prstGeom>
      </dsp:spPr>
      <dsp:style>
        <a:lnRef idx="2">
          <a:schemeClr val="accent1"/>
        </a:lnRef>
        <a:fillRef idx="1">
          <a:schemeClr val="lt1">
            <a:alpha val="90000"/>
          </a:schemeClr>
        </a:fillRef>
        <a:effectRef idx="0">
          <a:scrgbClr r="0" g="0" b="0"/>
        </a:effectRef>
        <a:fontRef idx="minor"/>
      </dsp:style>
      <dsp:txBody>
        <a:bodyPr vert="horz" wrap="square" lIns="53340" tIns="53340" rIns="53340" bIns="5334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marL="114300" lvl="1" indent="-114300">
            <a:lnSpc>
              <a:spcPct val="100000"/>
            </a:lnSpc>
            <a:spcBef>
              <a:spcPct val="0"/>
            </a:spcBef>
            <a:spcAft>
              <a:spcPct val="15000"/>
            </a:spcAft>
            <a:buChar char="•"/>
          </a:pPr>
          <a:r>
            <a:rPr lang="zh-CN" altLang="en-US" sz="1400" dirty="0">
              <a:solidFill>
                <a:schemeClr val="dk1"/>
              </a:solidFill>
            </a:rPr>
            <a:t>虽然现在大语言模型应用遍地都是，但是专门做某个方面、某个领域的智能体的大语言模型   </a:t>
          </a:r>
          <a:r>
            <a:rPr lang="en-US" altLang="zh-CN" sz="1400" dirty="0">
              <a:solidFill>
                <a:schemeClr val="dk1"/>
              </a:solidFill>
            </a:rPr>
            <a:t>	</a:t>
          </a:r>
          <a:r>
            <a:rPr lang="zh-CN" altLang="en-US" sz="1400" dirty="0">
              <a:solidFill>
                <a:schemeClr val="dk1"/>
              </a:solidFill>
            </a:rPr>
            <a:t>较少。</a:t>
          </a:r>
          <a:endParaRPr>
            <a:solidFill>
              <a:schemeClr val="dk1"/>
            </a:solidFill>
          </a:endParaRPr>
        </a:p>
      </dsp:txBody>
      <dsp:txXfrm>
        <a:off x="5584078" y="10082"/>
        <a:ext cx="3130482" cy="1580840"/>
      </dsp:txXfrm>
    </dsp:sp>
    <dsp:sp modelId="{D5F10ECE-C4D3-4CE5-85C5-88E43C6B9DF6}">
      <dsp:nvSpPr>
        <dsp:cNvPr id="5" name="圆角矩形 4"/>
        <dsp:cNvSpPr/>
      </dsp:nvSpPr>
      <dsp:spPr bwMode="white">
        <a:xfrm>
          <a:off x="5806533" y="3234430"/>
          <a:ext cx="3043873" cy="1491598"/>
        </a:xfrm>
        <a:prstGeom prst="roundRect">
          <a:avLst>
            <a:gd name="adj" fmla="val 10000"/>
          </a:avLst>
        </a:prstGeom>
      </dsp:spPr>
      <dsp:style>
        <a:lnRef idx="2">
          <a:schemeClr val="accent1"/>
        </a:lnRef>
        <a:fillRef idx="1">
          <a:schemeClr val="lt1">
            <a:alpha val="90000"/>
          </a:schemeClr>
        </a:fillRef>
        <a:effectRef idx="0">
          <a:scrgbClr r="0" g="0" b="0"/>
        </a:effectRef>
        <a:fontRef idx="minor"/>
      </dsp:style>
      <dsp:txBody>
        <a:bodyPr vert="horz" wrap="square" lIns="53340" tIns="53340" rIns="53340" bIns="5334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marL="114300" lvl="1" indent="-114300">
            <a:lnSpc>
              <a:spcPct val="100000"/>
            </a:lnSpc>
            <a:spcBef>
              <a:spcPct val="0"/>
            </a:spcBef>
            <a:spcAft>
              <a:spcPct val="15000"/>
            </a:spcAft>
            <a:buChar char="•"/>
          </a:pPr>
          <a:r>
            <a:rPr lang="zh-CN" altLang="en-US" sz="1400" b="1" dirty="0">
              <a:solidFill>
                <a:schemeClr val="dk1"/>
              </a:solidFill>
            </a:rPr>
            <a:t>前期吸引用户，注册即可免费使用</a:t>
          </a:r>
          <a:r>
            <a:rPr lang="zh-CN" altLang="en-US" sz="1400" dirty="0">
              <a:solidFill>
                <a:schemeClr val="dk1"/>
              </a:solidFill>
            </a:rPr>
            <a:t>。待用户稳定后再回归正常定价。</a:t>
          </a:r>
          <a:endParaRPr sz="1400">
            <a:solidFill>
              <a:schemeClr val="dk1"/>
            </a:solidFill>
          </a:endParaRPr>
        </a:p>
      </dsp:txBody>
      <dsp:txXfrm>
        <a:off x="5806533" y="3234430"/>
        <a:ext cx="3043873" cy="1491598"/>
      </dsp:txXfrm>
    </dsp:sp>
    <dsp:sp modelId="{E40E31DD-A15F-44A4-A8B4-EABEBE9555BB}">
      <dsp:nvSpPr>
        <dsp:cNvPr id="6" name="圆角矩形 5"/>
        <dsp:cNvSpPr/>
      </dsp:nvSpPr>
      <dsp:spPr bwMode="white">
        <a:xfrm>
          <a:off x="1602629" y="3224348"/>
          <a:ext cx="3266341" cy="1491598"/>
        </a:xfrm>
        <a:prstGeom prst="roundRect">
          <a:avLst>
            <a:gd name="adj" fmla="val 10000"/>
          </a:avLst>
        </a:prstGeom>
      </dsp:spPr>
      <dsp:style>
        <a:lnRef idx="2">
          <a:schemeClr val="accent1"/>
        </a:lnRef>
        <a:fillRef idx="1">
          <a:schemeClr val="lt1">
            <a:alpha val="90000"/>
          </a:schemeClr>
        </a:fillRef>
        <a:effectRef idx="0">
          <a:scrgbClr r="0" g="0" b="0"/>
        </a:effectRef>
        <a:fontRef idx="minor"/>
      </dsp:style>
      <dsp:txBody>
        <a:bodyPr vert="horz" wrap="square" lIns="53340" tIns="53340" rIns="53340" bIns="5334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marL="114300" lvl="1" indent="-114300">
            <a:lnSpc>
              <a:spcPct val="100000"/>
            </a:lnSpc>
            <a:spcBef>
              <a:spcPct val="0"/>
            </a:spcBef>
            <a:spcAft>
              <a:spcPct val="15000"/>
            </a:spcAft>
            <a:buChar char="•"/>
          </a:pPr>
          <a:r>
            <a:rPr lang="zh-CN" altLang="en-US" sz="1400" dirty="0">
              <a:solidFill>
                <a:schemeClr val="dk1"/>
              </a:solidFill>
              <a:latin typeface="+mn-lt"/>
            </a:rPr>
            <a:t>背靠山东大学易学研究</a:t>
          </a:r>
          <a:r>
            <a:rPr lang="zh-CN" altLang="en-US" sz="1400" u="heavy" dirty="0">
              <a:solidFill>
                <a:schemeClr val="dk1"/>
              </a:solidFill>
              <a:latin typeface="+mn-lt"/>
            </a:rPr>
            <a:t>中心，有权威专家支持，拥有大量其他机构、企业接触不到的研究资料</a:t>
          </a:r>
          <a:r>
            <a:rPr lang="zh-CN" altLang="en-US" sz="1400" dirty="0">
              <a:solidFill>
                <a:schemeClr val="dk1"/>
              </a:solidFill>
              <a:latin typeface="+mn-lt"/>
            </a:rPr>
            <a:t>。</a:t>
          </a:r>
          <a:endParaRPr sz="6500">
            <a:solidFill>
              <a:schemeClr val="dk1"/>
            </a:solidFill>
          </a:endParaRPr>
        </a:p>
      </dsp:txBody>
      <dsp:txXfrm>
        <a:off x="1602629" y="3224348"/>
        <a:ext cx="3266341" cy="1491598"/>
      </dsp:txXfrm>
    </dsp:sp>
    <dsp:sp modelId="{4885A6BC-D989-445D-B2D2-099B1DC86783}">
      <dsp:nvSpPr>
        <dsp:cNvPr id="7" name="饼形 6"/>
        <dsp:cNvSpPr/>
      </dsp:nvSpPr>
      <dsp:spPr bwMode="white">
        <a:xfrm>
          <a:off x="3175883" y="300147"/>
          <a:ext cx="2016302" cy="2016302"/>
        </a:xfrm>
        <a:prstGeom prst="pieWedge">
          <a:avLst/>
        </a:prstGeom>
      </dsp:spPr>
      <dsp:style>
        <a:lnRef idx="2">
          <a:schemeClr val="lt1"/>
        </a:lnRef>
        <a:fillRef idx="1">
          <a:schemeClr val="accent1"/>
        </a:fillRef>
        <a:effectRef idx="0">
          <a:scrgbClr r="0" g="0" b="0"/>
        </a:effectRef>
        <a:fontRef idx="minor">
          <a:schemeClr val="lt1"/>
        </a:fontRef>
      </dsp:style>
      <dsp:txBody>
        <a:bodyPr lIns="142240" tIns="142240" rIns="142240" bIns="1422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dirty="0"/>
            <a:t>市场需求</a:t>
          </a:r>
        </a:p>
      </dsp:txBody>
      <dsp:txXfrm>
        <a:off x="3175883" y="300147"/>
        <a:ext cx="2016302" cy="2016302"/>
      </dsp:txXfrm>
    </dsp:sp>
    <dsp:sp modelId="{82AAD093-33AF-48F5-ADF3-BA66303EBEA5}">
      <dsp:nvSpPr>
        <dsp:cNvPr id="8" name="饼形 7"/>
        <dsp:cNvSpPr/>
      </dsp:nvSpPr>
      <dsp:spPr bwMode="white">
        <a:xfrm rot="5400000">
          <a:off x="5285316" y="300147"/>
          <a:ext cx="2016302" cy="2016302"/>
        </a:xfrm>
        <a:prstGeom prst="pieWedge">
          <a:avLst/>
        </a:prstGeom>
      </dsp:spPr>
      <dsp:style>
        <a:lnRef idx="2">
          <a:schemeClr val="lt1"/>
        </a:lnRef>
        <a:fillRef idx="1">
          <a:schemeClr val="accent1"/>
        </a:fillRef>
        <a:effectRef idx="0">
          <a:scrgbClr r="0" g="0" b="0"/>
        </a:effectRef>
        <a:fontRef idx="minor">
          <a:schemeClr val="lt1"/>
        </a:fontRef>
      </dsp:style>
      <dsp:txBody>
        <a:bodyPr rot="-5400000" lIns="142240" tIns="142240" rIns="142240" bIns="1422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dirty="0"/>
            <a:t>竞争情况</a:t>
          </a:r>
        </a:p>
      </dsp:txBody>
      <dsp:txXfrm rot="5400000">
        <a:off x="5285316" y="300147"/>
        <a:ext cx="2016302" cy="2016302"/>
      </dsp:txXfrm>
    </dsp:sp>
    <dsp:sp modelId="{3A6252D2-CD36-4842-BFE7-2A77B3FA5E87}">
      <dsp:nvSpPr>
        <dsp:cNvPr id="9" name="饼形 8"/>
        <dsp:cNvSpPr/>
      </dsp:nvSpPr>
      <dsp:spPr bwMode="white">
        <a:xfrm rot="10800000">
          <a:off x="5285316" y="2409580"/>
          <a:ext cx="2016302" cy="2016302"/>
        </a:xfrm>
        <a:prstGeom prst="pieWedge">
          <a:avLst/>
        </a:prstGeom>
      </dsp:spPr>
      <dsp:style>
        <a:lnRef idx="2">
          <a:schemeClr val="lt1"/>
        </a:lnRef>
        <a:fillRef idx="1">
          <a:schemeClr val="accent1"/>
        </a:fillRef>
        <a:effectRef idx="0">
          <a:scrgbClr r="0" g="0" b="0"/>
        </a:effectRef>
        <a:fontRef idx="minor">
          <a:schemeClr val="lt1"/>
        </a:fontRef>
      </dsp:style>
      <dsp:txBody>
        <a:bodyPr rot="10800000" lIns="142240" tIns="142240" rIns="142240" bIns="1422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dirty="0"/>
            <a:t>定价策略</a:t>
          </a:r>
        </a:p>
      </dsp:txBody>
      <dsp:txXfrm rot="10800000">
        <a:off x="5285316" y="2409580"/>
        <a:ext cx="2016302" cy="2016302"/>
      </dsp:txXfrm>
    </dsp:sp>
    <dsp:sp modelId="{8000C33F-4E21-4B5E-82C9-F352B63D7A73}">
      <dsp:nvSpPr>
        <dsp:cNvPr id="10" name="饼形 9"/>
        <dsp:cNvSpPr/>
      </dsp:nvSpPr>
      <dsp:spPr bwMode="white">
        <a:xfrm rot="16200000">
          <a:off x="3175883" y="2409580"/>
          <a:ext cx="2016302" cy="2016302"/>
        </a:xfrm>
        <a:prstGeom prst="pieWedge">
          <a:avLst/>
        </a:prstGeom>
      </dsp:spPr>
      <dsp:style>
        <a:lnRef idx="2">
          <a:schemeClr val="lt1"/>
        </a:lnRef>
        <a:fillRef idx="1">
          <a:schemeClr val="accent1"/>
        </a:fillRef>
        <a:effectRef idx="0">
          <a:scrgbClr r="0" g="0" b="0"/>
        </a:effectRef>
        <a:fontRef idx="minor">
          <a:schemeClr val="lt1"/>
        </a:fontRef>
      </dsp:style>
      <dsp:txBody>
        <a:bodyPr rot="5400000" lIns="142240" tIns="142240" rIns="142240" bIns="1422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000" dirty="0"/>
            <a:t>成本控制</a:t>
          </a:r>
        </a:p>
      </dsp:txBody>
      <dsp:txXfrm rot="16200000">
        <a:off x="3175883" y="2409580"/>
        <a:ext cx="2016302" cy="2016302"/>
      </dsp:txXfrm>
    </dsp:sp>
    <dsp:sp modelId="{374351A7-E9EE-4657-A676-82BEE72BA3A7}">
      <dsp:nvSpPr>
        <dsp:cNvPr id="11" name="环形箭头 10"/>
        <dsp:cNvSpPr/>
      </dsp:nvSpPr>
      <dsp:spPr bwMode="white">
        <a:xfrm>
          <a:off x="4890670" y="1943921"/>
          <a:ext cx="696160" cy="605356"/>
        </a:xfrm>
        <a:prstGeom prst="circularArrow">
          <a:avLst/>
        </a:prstGeom>
      </dsp:spPr>
      <dsp:style>
        <a:lnRef idx="2">
          <a:schemeClr val="lt1"/>
        </a:lnRef>
        <a:fillRef idx="1">
          <a:schemeClr val="accent1">
            <a:tint val="60000"/>
          </a:schemeClr>
        </a:fillRef>
        <a:effectRef idx="0">
          <a:scrgbClr r="0" g="0" b="0"/>
        </a:effectRef>
        <a:fontRef idx="minor"/>
      </dsp:style>
      <dsp:txXfrm>
        <a:off x="4890670" y="1943921"/>
        <a:ext cx="696160" cy="605356"/>
      </dsp:txXfrm>
    </dsp:sp>
    <dsp:sp modelId="{A687C107-6A08-4962-AEF7-BD87665AD17A}">
      <dsp:nvSpPr>
        <dsp:cNvPr id="12" name="环形箭头 11"/>
        <dsp:cNvSpPr/>
      </dsp:nvSpPr>
      <dsp:spPr bwMode="white">
        <a:xfrm rot="10800000">
          <a:off x="4890670" y="2176751"/>
          <a:ext cx="696160" cy="605356"/>
        </a:xfrm>
        <a:prstGeom prst="circularArrow">
          <a:avLst/>
        </a:prstGeom>
      </dsp:spPr>
      <dsp:style>
        <a:lnRef idx="2">
          <a:schemeClr val="lt1"/>
        </a:lnRef>
        <a:fillRef idx="1">
          <a:schemeClr val="accent1">
            <a:tint val="60000"/>
          </a:schemeClr>
        </a:fillRef>
        <a:effectRef idx="0">
          <a:scrgbClr r="0" g="0" b="0"/>
        </a:effectRef>
        <a:fontRef idx="minor"/>
      </dsp:style>
      <dsp:txXfrm rot="10800000">
        <a:off x="4890670" y="2176751"/>
        <a:ext cx="696160" cy="605356"/>
      </dsp:txXfrm>
    </dsp:sp>
  </dsp:spTree>
</dsp:drawing>
</file>

<file path=ppt/diagrams/layout1.xml><?xml version="1.0" encoding="utf-8"?>
<dgm:layoutDef xmlns:dgm="http://schemas.openxmlformats.org/drawingml/2006/diagram" xmlns:a="http://schemas.openxmlformats.org/drawingml/2006/main" uniqueId="urn:microsoft.com/office/officeart/2005/8/layout/cycle4#1">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rSet qsTypeId="urn:microsoft.com/office/officeart/2005/8/quickstyle/simple5"/>
        </dgm:pt>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vertAlign" val="none"/>
                  <dgm:param type="horz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vertAlign" val="none"/>
                  <dgm:param type="horz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vertAlign" val="none"/>
                  <dgm:param type="horz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type="pieWedge" r:blip="" rot="90">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type="pieWedge" r:blip="" rot="90">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type="pieWedge" r:blip="" rot="180">
                  <dgm:adjLst/>
                </dgm:shape>
              </dgm:if>
              <dgm:else name="Name40">
                <dgm:shape xmlns:r="http://schemas.openxmlformats.org/officeDocument/2006/relationships" type="pieWedge" r:blip="" rot="270">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type="pieWedge" r:blip="" rot="270">
                  <dgm:adjLst/>
                </dgm:shape>
              </dgm:if>
              <dgm:else name="Name43">
                <dgm:shape xmlns:r="http://schemas.openxmlformats.org/officeDocument/2006/relationships" type="pieWedge" r:blip="" rot="180">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type="leftCircularArrow" r:blip="" rot="180"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type="circularArrow" r:blip="" rot="180"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svg>
</file>

<file path=ppt/media/image19.png>
</file>

<file path=ppt/media/image2.png>
</file>

<file path=ppt/media/image20.svg>
</file>

<file path=ppt/media/image21.jpeg>
</file>

<file path=ppt/media/image22.jpeg>
</file>

<file path=ppt/media/image23.jpeg>
</file>

<file path=ppt/media/image24.jpe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jpeg>
</file>

<file path=ppt/media/image55.png>
</file>

<file path=ppt/media/image56.png>
</file>

<file path=ppt/media/image57.png>
</file>

<file path=ppt/media/image58.png>
</file>

<file path=ppt/media/image59.jpeg>
</file>

<file path=ppt/media/image6.png>
</file>

<file path=ppt/media/image60.jpeg>
</file>

<file path=ppt/media/image61.jpeg>
</file>

<file path=ppt/media/image62.png>
</file>

<file path=ppt/media/image63.png>
</file>

<file path=ppt/media/image64.png>
</file>

<file path=ppt/media/image65.png>
</file>

<file path=ppt/media/image66.jpeg>
</file>

<file path=ppt/media/image67.jpeg>
</file>

<file path=ppt/media/image68.jpeg>
</file>

<file path=ppt/media/image69.jpeg>
</file>

<file path=ppt/media/image7.sv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B46CDA-9961-4B62-8364-C815A63D6A31}"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D65BCF-036B-4021-8F83-8402EE66839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0D65BCF-036B-4021-8F83-8402EE66839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0D65BCF-036B-4021-8F83-8402EE66839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0D65BCF-036B-4021-8F83-8402EE66839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
        <p:nvSpPr>
          <p:cNvPr id="11" name="TextBox 10"/>
          <p:cNvSpPr txBox="1"/>
          <p:nvPr userDrawn="1"/>
        </p:nvSpPr>
        <p:spPr>
          <a:xfrm>
            <a:off x="1007605" y="6739570"/>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
        <p:nvSpPr>
          <p:cNvPr id="11" name="TextBox 10"/>
          <p:cNvSpPr txBox="1"/>
          <p:nvPr userDrawn="1"/>
        </p:nvSpPr>
        <p:spPr>
          <a:xfrm>
            <a:off x="1007605" y="6739570"/>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
        <p:nvSpPr>
          <p:cNvPr id="11" name="TextBox 10"/>
          <p:cNvSpPr txBox="1"/>
          <p:nvPr userDrawn="1"/>
        </p:nvSpPr>
        <p:spPr>
          <a:xfrm>
            <a:off x="1007605" y="6739570"/>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
        <p:nvSpPr>
          <p:cNvPr id="11" name="TextBox 10"/>
          <p:cNvSpPr txBox="1"/>
          <p:nvPr userDrawn="1"/>
        </p:nvSpPr>
        <p:spPr>
          <a:xfrm>
            <a:off x="1007605" y="6739570"/>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
        <p:nvSpPr>
          <p:cNvPr id="11" name="TextBox 10"/>
          <p:cNvSpPr txBox="1"/>
          <p:nvPr userDrawn="1"/>
        </p:nvSpPr>
        <p:spPr>
          <a:xfrm>
            <a:off x="1007605" y="6739570"/>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
        <p:nvSpPr>
          <p:cNvPr id="11" name="TextBox 10"/>
          <p:cNvSpPr txBox="1"/>
          <p:nvPr userDrawn="1"/>
        </p:nvSpPr>
        <p:spPr>
          <a:xfrm>
            <a:off x="1007605" y="6739570"/>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
        <p:nvSpPr>
          <p:cNvPr id="11" name="TextBox 10"/>
          <p:cNvSpPr txBox="1"/>
          <p:nvPr userDrawn="1"/>
        </p:nvSpPr>
        <p:spPr>
          <a:xfrm>
            <a:off x="1007605" y="6739570"/>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9B059A-22F8-4BA4-89F4-353E6AE4D412}" type="slidenum">
              <a:rPr lang="zh-CN" altLang="en-US" smtClean="0"/>
            </a:fld>
            <a:endParaRPr lang="zh-CN" altLang="en-US"/>
          </a:p>
        </p:txBody>
      </p:sp>
      <p:sp>
        <p:nvSpPr>
          <p:cNvPr id="11" name="TextBox 10"/>
          <p:cNvSpPr txBox="1"/>
          <p:nvPr userDrawn="1"/>
        </p:nvSpPr>
        <p:spPr>
          <a:xfrm>
            <a:off x="1007605" y="6739570"/>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9937E8C-BD17-4D0C-8C92-9D8FF8BCB4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9B059A-22F8-4BA4-89F4-353E6AE4D41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slideLayout" Target="../slideLayouts/slideLayout11.xml"/><Relationship Id="rId7" Type="http://schemas.openxmlformats.org/officeDocument/2006/relationships/slideLayout" Target="../slideLayouts/slideLayout10.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 Id="rId3" Type="http://schemas.openxmlformats.org/officeDocument/2006/relationships/slideLayout" Target="../slideLayouts/slideLayout6.xml"/><Relationship Id="rId2" Type="http://schemas.openxmlformats.org/officeDocument/2006/relationships/slideLayout" Target="../slideLayouts/slideLayout5.xml"/><Relationship Id="rId13" Type="http://schemas.openxmlformats.org/officeDocument/2006/relationships/theme" Target="../theme/theme2.xml"/><Relationship Id="rId12" Type="http://schemas.openxmlformats.org/officeDocument/2006/relationships/slideLayout" Target="../slideLayouts/slideLayout15.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4.xml"/><Relationship Id="rId8" Type="http://schemas.openxmlformats.org/officeDocument/2006/relationships/slideLayout" Target="../slideLayouts/slideLayout23.xml"/><Relationship Id="rId7" Type="http://schemas.openxmlformats.org/officeDocument/2006/relationships/slideLayout" Target="../slideLayouts/slideLayout22.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3" Type="http://schemas.openxmlformats.org/officeDocument/2006/relationships/slideLayout" Target="../slideLayouts/slideLayout18.xml"/><Relationship Id="rId2" Type="http://schemas.openxmlformats.org/officeDocument/2006/relationships/slideLayout" Target="../slideLayouts/slideLayout17.xml"/><Relationship Id="rId13" Type="http://schemas.openxmlformats.org/officeDocument/2006/relationships/theme" Target="../theme/theme3.xml"/><Relationship Id="rId12" Type="http://schemas.openxmlformats.org/officeDocument/2006/relationships/slideLayout" Target="../slideLayouts/slideLayout27.xml"/><Relationship Id="rId11" Type="http://schemas.openxmlformats.org/officeDocument/2006/relationships/slideLayout" Target="../slideLayouts/slideLayout26.xml"/><Relationship Id="rId10" Type="http://schemas.openxmlformats.org/officeDocument/2006/relationships/slideLayout" Target="../slideLayouts/slideLayout25.xml"/><Relationship Id="rId1" Type="http://schemas.openxmlformats.org/officeDocument/2006/relationships/slideLayout" Target="../slideLayouts/slideLayout16.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36.xml"/><Relationship Id="rId8" Type="http://schemas.openxmlformats.org/officeDocument/2006/relationships/slideLayout" Target="../slideLayouts/slideLayout35.xml"/><Relationship Id="rId7" Type="http://schemas.openxmlformats.org/officeDocument/2006/relationships/slideLayout" Target="../slideLayouts/slideLayout34.xml"/><Relationship Id="rId6" Type="http://schemas.openxmlformats.org/officeDocument/2006/relationships/slideLayout" Target="../slideLayouts/slideLayout33.xml"/><Relationship Id="rId5" Type="http://schemas.openxmlformats.org/officeDocument/2006/relationships/slideLayout" Target="../slideLayouts/slideLayout32.xml"/><Relationship Id="rId4" Type="http://schemas.openxmlformats.org/officeDocument/2006/relationships/slideLayout" Target="../slideLayouts/slideLayout31.xml"/><Relationship Id="rId3" Type="http://schemas.openxmlformats.org/officeDocument/2006/relationships/slideLayout" Target="../slideLayouts/slideLayout30.xml"/><Relationship Id="rId2" Type="http://schemas.openxmlformats.org/officeDocument/2006/relationships/slideLayout" Target="../slideLayouts/slideLayout29.xml"/><Relationship Id="rId13" Type="http://schemas.openxmlformats.org/officeDocument/2006/relationships/theme" Target="../theme/theme4.xml"/><Relationship Id="rId12" Type="http://schemas.openxmlformats.org/officeDocument/2006/relationships/slideLayout" Target="../slideLayouts/slideLayout39.xml"/><Relationship Id="rId11" Type="http://schemas.openxmlformats.org/officeDocument/2006/relationships/slideLayout" Target="../slideLayouts/slideLayout38.xml"/><Relationship Id="rId10" Type="http://schemas.openxmlformats.org/officeDocument/2006/relationships/slideLayout" Target="../slideLayouts/slideLayout37.xml"/><Relationship Id="rId1" Type="http://schemas.openxmlformats.org/officeDocument/2006/relationships/slideLayout" Target="../slideLayouts/slideLayout28.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48.xml"/><Relationship Id="rId8" Type="http://schemas.openxmlformats.org/officeDocument/2006/relationships/slideLayout" Target="../slideLayouts/slideLayout47.xml"/><Relationship Id="rId7" Type="http://schemas.openxmlformats.org/officeDocument/2006/relationships/slideLayout" Target="../slideLayouts/slideLayout46.xml"/><Relationship Id="rId6" Type="http://schemas.openxmlformats.org/officeDocument/2006/relationships/slideLayout" Target="../slideLayouts/slideLayout45.xml"/><Relationship Id="rId5" Type="http://schemas.openxmlformats.org/officeDocument/2006/relationships/slideLayout" Target="../slideLayouts/slideLayout44.xml"/><Relationship Id="rId4" Type="http://schemas.openxmlformats.org/officeDocument/2006/relationships/slideLayout" Target="../slideLayouts/slideLayout43.xml"/><Relationship Id="rId3" Type="http://schemas.openxmlformats.org/officeDocument/2006/relationships/slideLayout" Target="../slideLayouts/slideLayout42.xml"/><Relationship Id="rId2" Type="http://schemas.openxmlformats.org/officeDocument/2006/relationships/slideLayout" Target="../slideLayouts/slideLayout41.xml"/><Relationship Id="rId13" Type="http://schemas.openxmlformats.org/officeDocument/2006/relationships/theme" Target="../theme/theme5.xml"/><Relationship Id="rId12" Type="http://schemas.openxmlformats.org/officeDocument/2006/relationships/slideLayout" Target="../slideLayouts/slideLayout51.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1" Type="http://schemas.openxmlformats.org/officeDocument/2006/relationships/slideLayout" Target="../slideLayouts/slideLayout40.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60.xml"/><Relationship Id="rId8" Type="http://schemas.openxmlformats.org/officeDocument/2006/relationships/slideLayout" Target="../slideLayouts/slideLayout59.xml"/><Relationship Id="rId7" Type="http://schemas.openxmlformats.org/officeDocument/2006/relationships/slideLayout" Target="../slideLayouts/slideLayout58.xml"/><Relationship Id="rId6" Type="http://schemas.openxmlformats.org/officeDocument/2006/relationships/slideLayout" Target="../slideLayouts/slideLayout57.xml"/><Relationship Id="rId5" Type="http://schemas.openxmlformats.org/officeDocument/2006/relationships/slideLayout" Target="../slideLayouts/slideLayout56.xml"/><Relationship Id="rId4" Type="http://schemas.openxmlformats.org/officeDocument/2006/relationships/slideLayout" Target="../slideLayouts/slideLayout55.xml"/><Relationship Id="rId3" Type="http://schemas.openxmlformats.org/officeDocument/2006/relationships/slideLayout" Target="../slideLayouts/slideLayout54.xml"/><Relationship Id="rId2" Type="http://schemas.openxmlformats.org/officeDocument/2006/relationships/slideLayout" Target="../slideLayouts/slideLayout53.xml"/><Relationship Id="rId13" Type="http://schemas.openxmlformats.org/officeDocument/2006/relationships/theme" Target="../theme/theme6.xml"/><Relationship Id="rId12" Type="http://schemas.openxmlformats.org/officeDocument/2006/relationships/slideLayout" Target="../slideLayouts/slideLayout63.xml"/><Relationship Id="rId11" Type="http://schemas.openxmlformats.org/officeDocument/2006/relationships/slideLayout" Target="../slideLayouts/slideLayout62.xml"/><Relationship Id="rId10" Type="http://schemas.openxmlformats.org/officeDocument/2006/relationships/slideLayout" Target="../slideLayouts/slideLayout61.xml"/><Relationship Id="rId1" Type="http://schemas.openxmlformats.org/officeDocument/2006/relationships/slideLayout" Target="../slideLayouts/slideLayout52.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72.xml"/><Relationship Id="rId8" Type="http://schemas.openxmlformats.org/officeDocument/2006/relationships/slideLayout" Target="../slideLayouts/slideLayout71.xml"/><Relationship Id="rId7" Type="http://schemas.openxmlformats.org/officeDocument/2006/relationships/slideLayout" Target="../slideLayouts/slideLayout70.xml"/><Relationship Id="rId6" Type="http://schemas.openxmlformats.org/officeDocument/2006/relationships/slideLayout" Target="../slideLayouts/slideLayout69.xml"/><Relationship Id="rId5" Type="http://schemas.openxmlformats.org/officeDocument/2006/relationships/slideLayout" Target="../slideLayouts/slideLayout68.xml"/><Relationship Id="rId4" Type="http://schemas.openxmlformats.org/officeDocument/2006/relationships/slideLayout" Target="../slideLayouts/slideLayout67.xml"/><Relationship Id="rId3" Type="http://schemas.openxmlformats.org/officeDocument/2006/relationships/slideLayout" Target="../slideLayouts/slideLayout66.xml"/><Relationship Id="rId2" Type="http://schemas.openxmlformats.org/officeDocument/2006/relationships/slideLayout" Target="../slideLayouts/slideLayout65.xml"/><Relationship Id="rId13" Type="http://schemas.openxmlformats.org/officeDocument/2006/relationships/theme" Target="../theme/theme7.xml"/><Relationship Id="rId12" Type="http://schemas.openxmlformats.org/officeDocument/2006/relationships/slideLayout" Target="../slideLayouts/slideLayout75.xml"/><Relationship Id="rId11" Type="http://schemas.openxmlformats.org/officeDocument/2006/relationships/slideLayout" Target="../slideLayouts/slideLayout74.xml"/><Relationship Id="rId10" Type="http://schemas.openxmlformats.org/officeDocument/2006/relationships/slideLayout" Target="../slideLayouts/slideLayout73.xml"/><Relationship Id="rId1" Type="http://schemas.openxmlformats.org/officeDocument/2006/relationships/slideLayout" Target="../slideLayouts/slideLayout64.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84.xml"/><Relationship Id="rId8" Type="http://schemas.openxmlformats.org/officeDocument/2006/relationships/slideLayout" Target="../slideLayouts/slideLayout83.xml"/><Relationship Id="rId7" Type="http://schemas.openxmlformats.org/officeDocument/2006/relationships/slideLayout" Target="../slideLayouts/slideLayout82.xml"/><Relationship Id="rId6" Type="http://schemas.openxmlformats.org/officeDocument/2006/relationships/slideLayout" Target="../slideLayouts/slideLayout81.xml"/><Relationship Id="rId5" Type="http://schemas.openxmlformats.org/officeDocument/2006/relationships/slideLayout" Target="../slideLayouts/slideLayout80.xml"/><Relationship Id="rId4" Type="http://schemas.openxmlformats.org/officeDocument/2006/relationships/slideLayout" Target="../slideLayouts/slideLayout79.xml"/><Relationship Id="rId3" Type="http://schemas.openxmlformats.org/officeDocument/2006/relationships/slideLayout" Target="../slideLayouts/slideLayout78.xml"/><Relationship Id="rId2" Type="http://schemas.openxmlformats.org/officeDocument/2006/relationships/slideLayout" Target="../slideLayouts/slideLayout77.xml"/><Relationship Id="rId13" Type="http://schemas.openxmlformats.org/officeDocument/2006/relationships/theme" Target="../theme/theme8.xml"/><Relationship Id="rId12" Type="http://schemas.openxmlformats.org/officeDocument/2006/relationships/slideLayout" Target="../slideLayouts/slideLayout87.xml"/><Relationship Id="rId11" Type="http://schemas.openxmlformats.org/officeDocument/2006/relationships/slideLayout" Target="../slideLayouts/slideLayout86.xml"/><Relationship Id="rId10" Type="http://schemas.openxmlformats.org/officeDocument/2006/relationships/slideLayout" Target="../slideLayouts/slideLayout85.xml"/><Relationship Id="rId1" Type="http://schemas.openxmlformats.org/officeDocument/2006/relationships/slideLayout" Target="../slideLayouts/slideLayout76.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96.xml"/><Relationship Id="rId8" Type="http://schemas.openxmlformats.org/officeDocument/2006/relationships/slideLayout" Target="../slideLayouts/slideLayout95.xml"/><Relationship Id="rId7" Type="http://schemas.openxmlformats.org/officeDocument/2006/relationships/slideLayout" Target="../slideLayouts/slideLayout94.xml"/><Relationship Id="rId6" Type="http://schemas.openxmlformats.org/officeDocument/2006/relationships/slideLayout" Target="../slideLayouts/slideLayout93.xml"/><Relationship Id="rId5" Type="http://schemas.openxmlformats.org/officeDocument/2006/relationships/slideLayout" Target="../slideLayouts/slideLayout92.xml"/><Relationship Id="rId4" Type="http://schemas.openxmlformats.org/officeDocument/2006/relationships/slideLayout" Target="../slideLayouts/slideLayout91.xml"/><Relationship Id="rId3" Type="http://schemas.openxmlformats.org/officeDocument/2006/relationships/slideLayout" Target="../slideLayouts/slideLayout90.xml"/><Relationship Id="rId2" Type="http://schemas.openxmlformats.org/officeDocument/2006/relationships/slideLayout" Target="../slideLayouts/slideLayout89.xml"/><Relationship Id="rId13" Type="http://schemas.openxmlformats.org/officeDocument/2006/relationships/theme" Target="../theme/theme9.xml"/><Relationship Id="rId12" Type="http://schemas.openxmlformats.org/officeDocument/2006/relationships/slideLayout" Target="../slideLayouts/slideLayout99.xml"/><Relationship Id="rId11" Type="http://schemas.openxmlformats.org/officeDocument/2006/relationships/slideLayout" Target="../slideLayouts/slideLayout98.xml"/><Relationship Id="rId10" Type="http://schemas.openxmlformats.org/officeDocument/2006/relationships/slideLayout" Target="../slideLayouts/slideLayout97.xml"/><Relationship Id="rId1" Type="http://schemas.openxmlformats.org/officeDocument/2006/relationships/slideLayout" Target="../slideLayouts/slideLayout8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mc:AlternateContent xmlns:mc="http://schemas.openxmlformats.org/markup-compatibility/2006">
    <mc:Choice xmlns:p14="http://schemas.microsoft.com/office/powerpoint/2010/main" Requires="p14">
      <p:transition p14:dur="0" advClick="0" advTm="0"/>
    </mc:Choice>
    <mc:Fallback>
      <p:transition advClick="0" advTm="0"/>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937E8C-BD17-4D0C-8C92-9D8FF8BCB48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9B059A-22F8-4BA4-89F4-353E6AE4D41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Lst>
  <mc:AlternateContent xmlns:mc="http://schemas.openxmlformats.org/markup-compatibility/2006">
    <mc:Choice xmlns:p14="http://schemas.microsoft.com/office/powerpoint/2010/main" Requires="p14">
      <p:transition p14:dur="0" advClick="0" advTm="0"/>
    </mc:Choice>
    <mc:Fallback>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937E8C-BD17-4D0C-8C92-9D8FF8BCB48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9B059A-22F8-4BA4-89F4-353E6AE4D41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Lst>
  <mc:AlternateContent xmlns:mc="http://schemas.openxmlformats.org/markup-compatibility/2006">
    <mc:Choice xmlns:p14="http://schemas.microsoft.com/office/powerpoint/2010/main" Requires="p14">
      <p:transition p14:dur="0" advClick="0" advTm="0"/>
    </mc:Choice>
    <mc:Fallback>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937E8C-BD17-4D0C-8C92-9D8FF8BCB48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9B059A-22F8-4BA4-89F4-353E6AE4D41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Lst>
  <mc:AlternateContent xmlns:mc="http://schemas.openxmlformats.org/markup-compatibility/2006">
    <mc:Choice xmlns:p14="http://schemas.microsoft.com/office/powerpoint/2010/main" Requires="p14">
      <p:transition p14:dur="0" advClick="0" advTm="0"/>
    </mc:Choice>
    <mc:Fallback>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937E8C-BD17-4D0C-8C92-9D8FF8BCB48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9B059A-22F8-4BA4-89F4-353E6AE4D41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Lst>
  <mc:AlternateContent xmlns:mc="http://schemas.openxmlformats.org/markup-compatibility/2006">
    <mc:Choice xmlns:p14="http://schemas.microsoft.com/office/powerpoint/2010/main" Requires="p14">
      <p:transition p14:dur="0" advClick="0" advTm="0"/>
    </mc:Choice>
    <mc:Fallback>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937E8C-BD17-4D0C-8C92-9D8FF8BCB48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9B059A-22F8-4BA4-89F4-353E6AE4D41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Lst>
  <mc:AlternateContent xmlns:mc="http://schemas.openxmlformats.org/markup-compatibility/2006">
    <mc:Choice xmlns:p14="http://schemas.microsoft.com/office/powerpoint/2010/main" Requires="p14">
      <p:transition p14:dur="0" advClick="0" advTm="0"/>
    </mc:Choice>
    <mc:Fallback>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937E8C-BD17-4D0C-8C92-9D8FF8BCB48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9B059A-22F8-4BA4-89F4-353E6AE4D41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Lst>
  <mc:AlternateContent xmlns:mc="http://schemas.openxmlformats.org/markup-compatibility/2006">
    <mc:Choice xmlns:p14="http://schemas.microsoft.com/office/powerpoint/2010/main" Requires="p14">
      <p:transition p14:dur="0" advClick="0" advTm="0"/>
    </mc:Choice>
    <mc:Fallback>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937E8C-BD17-4D0C-8C92-9D8FF8BCB48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9B059A-22F8-4BA4-89F4-353E6AE4D41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Lst>
  <mc:AlternateContent xmlns:mc="http://schemas.openxmlformats.org/markup-compatibility/2006">
    <mc:Choice xmlns:p14="http://schemas.microsoft.com/office/powerpoint/2010/main" Requires="p14">
      <p:transition p14:dur="0" advClick="0" advTm="0"/>
    </mc:Choice>
    <mc:Fallback>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937E8C-BD17-4D0C-8C92-9D8FF8BCB48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9B059A-22F8-4BA4-89F4-353E6AE4D41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mc:AlternateContent xmlns:mc="http://schemas.openxmlformats.org/markup-compatibility/2006">
    <mc:Choice xmlns:p14="http://schemas.microsoft.com/office/powerpoint/2010/main" Requires="p14">
      <p:transition p14:dur="0" advClick="0" advTm="0"/>
    </mc:Choice>
    <mc:Fallback>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2" Type="http://schemas.openxmlformats.org/officeDocument/2006/relationships/notesSlide" Target="../notesSlides/notesSlide1.xml"/><Relationship Id="rId11" Type="http://schemas.openxmlformats.org/officeDocument/2006/relationships/slideLayout" Target="../slideLayouts/slideLayout4.xml"/><Relationship Id="rId10"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9" Type="http://schemas.openxmlformats.org/officeDocument/2006/relationships/image" Target="../media/image20.svg"/><Relationship Id="rId8" Type="http://schemas.openxmlformats.org/officeDocument/2006/relationships/image" Target="../media/image19.png"/><Relationship Id="rId7" Type="http://schemas.openxmlformats.org/officeDocument/2006/relationships/image" Target="../media/image18.svg"/><Relationship Id="rId6" Type="http://schemas.openxmlformats.org/officeDocument/2006/relationships/image" Target="../media/image17.png"/><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2" Type="http://schemas.openxmlformats.org/officeDocument/2006/relationships/notesSlide" Target="../notesSlides/notesSlide2.xml"/><Relationship Id="rId21" Type="http://schemas.openxmlformats.org/officeDocument/2006/relationships/slideLayout" Target="../slideLayouts/slideLayout5.xml"/><Relationship Id="rId20" Type="http://schemas.openxmlformats.org/officeDocument/2006/relationships/image" Target="../media/image24.jpeg"/><Relationship Id="rId2" Type="http://schemas.openxmlformats.org/officeDocument/2006/relationships/tags" Target="../tags/tag109.xml"/><Relationship Id="rId19" Type="http://schemas.openxmlformats.org/officeDocument/2006/relationships/tags" Target="../tags/tag118.xml"/><Relationship Id="rId18" Type="http://schemas.openxmlformats.org/officeDocument/2006/relationships/tags" Target="../tags/tag117.xml"/><Relationship Id="rId17" Type="http://schemas.openxmlformats.org/officeDocument/2006/relationships/image" Target="../media/image23.jpeg"/><Relationship Id="rId16" Type="http://schemas.openxmlformats.org/officeDocument/2006/relationships/tags" Target="../tags/tag116.xml"/><Relationship Id="rId15" Type="http://schemas.openxmlformats.org/officeDocument/2006/relationships/tags" Target="../tags/tag115.xml"/><Relationship Id="rId14" Type="http://schemas.openxmlformats.org/officeDocument/2006/relationships/image" Target="../media/image22.jpeg"/><Relationship Id="rId13" Type="http://schemas.openxmlformats.org/officeDocument/2006/relationships/image" Target="../media/image21.jpeg"/><Relationship Id="rId12" Type="http://schemas.openxmlformats.org/officeDocument/2006/relationships/image" Target="../media/image3.jpeg"/><Relationship Id="rId11" Type="http://schemas.openxmlformats.org/officeDocument/2006/relationships/tags" Target="../tags/tag114.xml"/><Relationship Id="rId10" Type="http://schemas.openxmlformats.org/officeDocument/2006/relationships/tags" Target="../tags/tag113.xml"/><Relationship Id="rId1" Type="http://schemas.openxmlformats.org/officeDocument/2006/relationships/tags" Target="../tags/tag108.xml"/></Relationships>
</file>

<file path=ppt/slides/_rels/slide11.xml.rels><?xml version="1.0" encoding="UTF-8" standalone="yes"?>
<Relationships xmlns="http://schemas.openxmlformats.org/package/2006/relationships"><Relationship Id="rId9" Type="http://schemas.openxmlformats.org/officeDocument/2006/relationships/tags" Target="../tags/tag127.xml"/><Relationship Id="rId8" Type="http://schemas.openxmlformats.org/officeDocument/2006/relationships/tags" Target="../tags/tag126.xml"/><Relationship Id="rId7" Type="http://schemas.openxmlformats.org/officeDocument/2006/relationships/tags" Target="../tags/tag125.xml"/><Relationship Id="rId6" Type="http://schemas.openxmlformats.org/officeDocument/2006/relationships/tags" Target="../tags/tag124.xml"/><Relationship Id="rId5" Type="http://schemas.openxmlformats.org/officeDocument/2006/relationships/tags" Target="../tags/tag123.xml"/><Relationship Id="rId4" Type="http://schemas.openxmlformats.org/officeDocument/2006/relationships/tags" Target="../tags/tag122.xml"/><Relationship Id="rId3" Type="http://schemas.openxmlformats.org/officeDocument/2006/relationships/tags" Target="../tags/tag121.xml"/><Relationship Id="rId23" Type="http://schemas.openxmlformats.org/officeDocument/2006/relationships/slideLayout" Target="../slideLayouts/slideLayout5.xml"/><Relationship Id="rId22" Type="http://schemas.openxmlformats.org/officeDocument/2006/relationships/image" Target="../media/image3.jpeg"/><Relationship Id="rId21" Type="http://schemas.openxmlformats.org/officeDocument/2006/relationships/image" Target="../media/image28.svg"/><Relationship Id="rId20" Type="http://schemas.openxmlformats.org/officeDocument/2006/relationships/image" Target="../media/image27.png"/><Relationship Id="rId2" Type="http://schemas.openxmlformats.org/officeDocument/2006/relationships/tags" Target="../tags/tag120.xml"/><Relationship Id="rId19" Type="http://schemas.openxmlformats.org/officeDocument/2006/relationships/image" Target="../media/image26.svg"/><Relationship Id="rId18" Type="http://schemas.openxmlformats.org/officeDocument/2006/relationships/image" Target="../media/image25.png"/><Relationship Id="rId17" Type="http://schemas.openxmlformats.org/officeDocument/2006/relationships/tags" Target="../tags/tag135.xml"/><Relationship Id="rId16" Type="http://schemas.openxmlformats.org/officeDocument/2006/relationships/tags" Target="../tags/tag134.xml"/><Relationship Id="rId15" Type="http://schemas.openxmlformats.org/officeDocument/2006/relationships/tags" Target="../tags/tag133.xml"/><Relationship Id="rId14" Type="http://schemas.openxmlformats.org/officeDocument/2006/relationships/tags" Target="../tags/tag132.xml"/><Relationship Id="rId13" Type="http://schemas.openxmlformats.org/officeDocument/2006/relationships/tags" Target="../tags/tag131.xml"/><Relationship Id="rId12" Type="http://schemas.openxmlformats.org/officeDocument/2006/relationships/tags" Target="../tags/tag130.xml"/><Relationship Id="rId11" Type="http://schemas.openxmlformats.org/officeDocument/2006/relationships/tags" Target="../tags/tag129.xml"/><Relationship Id="rId10" Type="http://schemas.openxmlformats.org/officeDocument/2006/relationships/tags" Target="../tags/tag128.xml"/><Relationship Id="rId1" Type="http://schemas.openxmlformats.org/officeDocument/2006/relationships/tags" Target="../tags/tag119.xml"/></Relationships>
</file>

<file path=ppt/slides/_rels/slide12.xml.rels><?xml version="1.0" encoding="UTF-8" standalone="yes"?>
<Relationships xmlns="http://schemas.openxmlformats.org/package/2006/relationships"><Relationship Id="rId9" Type="http://schemas.openxmlformats.org/officeDocument/2006/relationships/tags" Target="../tags/tag143.xml"/><Relationship Id="rId8" Type="http://schemas.openxmlformats.org/officeDocument/2006/relationships/tags" Target="../tags/tag142.xml"/><Relationship Id="rId7" Type="http://schemas.openxmlformats.org/officeDocument/2006/relationships/tags" Target="../tags/tag141.xml"/><Relationship Id="rId6" Type="http://schemas.openxmlformats.org/officeDocument/2006/relationships/tags" Target="../tags/tag140.xml"/><Relationship Id="rId5" Type="http://schemas.openxmlformats.org/officeDocument/2006/relationships/image" Target="../media/image3.jpeg"/><Relationship Id="rId4" Type="http://schemas.openxmlformats.org/officeDocument/2006/relationships/tags" Target="../tags/tag139.xml"/><Relationship Id="rId31" Type="http://schemas.openxmlformats.org/officeDocument/2006/relationships/notesSlide" Target="../notesSlides/notesSlide3.xml"/><Relationship Id="rId30" Type="http://schemas.openxmlformats.org/officeDocument/2006/relationships/slideLayout" Target="../slideLayouts/slideLayout5.xml"/><Relationship Id="rId3" Type="http://schemas.openxmlformats.org/officeDocument/2006/relationships/tags" Target="../tags/tag138.xml"/><Relationship Id="rId29" Type="http://schemas.openxmlformats.org/officeDocument/2006/relationships/tags" Target="../tags/tag157.xml"/><Relationship Id="rId28" Type="http://schemas.openxmlformats.org/officeDocument/2006/relationships/image" Target="../media/image34.svg"/><Relationship Id="rId27" Type="http://schemas.openxmlformats.org/officeDocument/2006/relationships/image" Target="../media/image33.png"/><Relationship Id="rId26" Type="http://schemas.openxmlformats.org/officeDocument/2006/relationships/tags" Target="../tags/tag156.xml"/><Relationship Id="rId25" Type="http://schemas.openxmlformats.org/officeDocument/2006/relationships/image" Target="../media/image32.svg"/><Relationship Id="rId24" Type="http://schemas.openxmlformats.org/officeDocument/2006/relationships/image" Target="../media/image31.png"/><Relationship Id="rId23" Type="http://schemas.openxmlformats.org/officeDocument/2006/relationships/tags" Target="../tags/tag155.xml"/><Relationship Id="rId22" Type="http://schemas.openxmlformats.org/officeDocument/2006/relationships/image" Target="../media/image30.svg"/><Relationship Id="rId21" Type="http://schemas.openxmlformats.org/officeDocument/2006/relationships/image" Target="../media/image29.png"/><Relationship Id="rId20" Type="http://schemas.openxmlformats.org/officeDocument/2006/relationships/tags" Target="../tags/tag154.xml"/><Relationship Id="rId2" Type="http://schemas.openxmlformats.org/officeDocument/2006/relationships/tags" Target="../tags/tag137.xml"/><Relationship Id="rId19" Type="http://schemas.openxmlformats.org/officeDocument/2006/relationships/tags" Target="../tags/tag153.xml"/><Relationship Id="rId18" Type="http://schemas.openxmlformats.org/officeDocument/2006/relationships/tags" Target="../tags/tag152.xml"/><Relationship Id="rId17" Type="http://schemas.openxmlformats.org/officeDocument/2006/relationships/tags" Target="../tags/tag151.xml"/><Relationship Id="rId16" Type="http://schemas.openxmlformats.org/officeDocument/2006/relationships/tags" Target="../tags/tag150.xml"/><Relationship Id="rId15" Type="http://schemas.openxmlformats.org/officeDocument/2006/relationships/tags" Target="../tags/tag149.xml"/><Relationship Id="rId14" Type="http://schemas.openxmlformats.org/officeDocument/2006/relationships/tags" Target="../tags/tag148.xml"/><Relationship Id="rId13" Type="http://schemas.openxmlformats.org/officeDocument/2006/relationships/tags" Target="../tags/tag147.xml"/><Relationship Id="rId12" Type="http://schemas.openxmlformats.org/officeDocument/2006/relationships/tags" Target="../tags/tag146.xml"/><Relationship Id="rId11" Type="http://schemas.openxmlformats.org/officeDocument/2006/relationships/tags" Target="../tags/tag145.xml"/><Relationship Id="rId10" Type="http://schemas.openxmlformats.org/officeDocument/2006/relationships/tags" Target="../tags/tag144.xml"/><Relationship Id="rId1" Type="http://schemas.openxmlformats.org/officeDocument/2006/relationships/tags" Target="../tags/tag136.xml"/></Relationships>
</file>

<file path=ppt/slides/_rels/slide13.xml.rels><?xml version="1.0" encoding="UTF-8" standalone="yes"?>
<Relationships xmlns="http://schemas.openxmlformats.org/package/2006/relationships"><Relationship Id="rId9" Type="http://schemas.microsoft.com/office/2007/relationships/diagramDrawing" Target="../diagrams/drawing1.xml"/><Relationship Id="rId8" Type="http://schemas.openxmlformats.org/officeDocument/2006/relationships/diagramColors" Target="../diagrams/colors1.xml"/><Relationship Id="rId7" Type="http://schemas.openxmlformats.org/officeDocument/2006/relationships/diagramQuickStyle" Target="../diagrams/quickStyle1.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3.jpeg"/><Relationship Id="rId3" Type="http://schemas.openxmlformats.org/officeDocument/2006/relationships/tags" Target="../tags/tag160.xml"/><Relationship Id="rId2" Type="http://schemas.openxmlformats.org/officeDocument/2006/relationships/tags" Target="../tags/tag159.xml"/><Relationship Id="rId10" Type="http://schemas.openxmlformats.org/officeDocument/2006/relationships/slideLayout" Target="../slideLayouts/slideLayout5.xml"/><Relationship Id="rId1" Type="http://schemas.openxmlformats.org/officeDocument/2006/relationships/tags" Target="../tags/tag158.xml"/></Relationships>
</file>

<file path=ppt/slides/_rels/slide14.xml.rels><?xml version="1.0" encoding="UTF-8" standalone="yes"?>
<Relationships xmlns="http://schemas.openxmlformats.org/package/2006/relationships"><Relationship Id="rId9" Type="http://schemas.openxmlformats.org/officeDocument/2006/relationships/tags" Target="../tags/tag168.xml"/><Relationship Id="rId8" Type="http://schemas.openxmlformats.org/officeDocument/2006/relationships/tags" Target="../tags/tag167.xml"/><Relationship Id="rId7" Type="http://schemas.openxmlformats.org/officeDocument/2006/relationships/tags" Target="../tags/tag166.xml"/><Relationship Id="rId6" Type="http://schemas.openxmlformats.org/officeDocument/2006/relationships/tags" Target="../tags/tag165.xml"/><Relationship Id="rId5" Type="http://schemas.openxmlformats.org/officeDocument/2006/relationships/tags" Target="../tags/tag164.xml"/><Relationship Id="rId4" Type="http://schemas.openxmlformats.org/officeDocument/2006/relationships/image" Target="../media/image3.jpeg"/><Relationship Id="rId3" Type="http://schemas.openxmlformats.org/officeDocument/2006/relationships/tags" Target="../tags/tag163.xml"/><Relationship Id="rId27" Type="http://schemas.openxmlformats.org/officeDocument/2006/relationships/slideLayout" Target="../slideLayouts/slideLayout5.xml"/><Relationship Id="rId26" Type="http://schemas.openxmlformats.org/officeDocument/2006/relationships/tags" Target="../tags/tag185.xml"/><Relationship Id="rId25" Type="http://schemas.openxmlformats.org/officeDocument/2006/relationships/tags" Target="../tags/tag184.xml"/><Relationship Id="rId24" Type="http://schemas.openxmlformats.org/officeDocument/2006/relationships/tags" Target="../tags/tag183.xml"/><Relationship Id="rId23" Type="http://schemas.openxmlformats.org/officeDocument/2006/relationships/tags" Target="../tags/tag182.xml"/><Relationship Id="rId22" Type="http://schemas.openxmlformats.org/officeDocument/2006/relationships/tags" Target="../tags/tag181.xml"/><Relationship Id="rId21" Type="http://schemas.openxmlformats.org/officeDocument/2006/relationships/tags" Target="../tags/tag180.xml"/><Relationship Id="rId20" Type="http://schemas.openxmlformats.org/officeDocument/2006/relationships/tags" Target="../tags/tag179.xml"/><Relationship Id="rId2" Type="http://schemas.openxmlformats.org/officeDocument/2006/relationships/tags" Target="../tags/tag162.xml"/><Relationship Id="rId19" Type="http://schemas.openxmlformats.org/officeDocument/2006/relationships/tags" Target="../tags/tag178.xml"/><Relationship Id="rId18" Type="http://schemas.openxmlformats.org/officeDocument/2006/relationships/tags" Target="../tags/tag177.xml"/><Relationship Id="rId17" Type="http://schemas.openxmlformats.org/officeDocument/2006/relationships/tags" Target="../tags/tag176.xml"/><Relationship Id="rId16" Type="http://schemas.openxmlformats.org/officeDocument/2006/relationships/tags" Target="../tags/tag175.xml"/><Relationship Id="rId15" Type="http://schemas.openxmlformats.org/officeDocument/2006/relationships/tags" Target="../tags/tag174.xml"/><Relationship Id="rId14" Type="http://schemas.openxmlformats.org/officeDocument/2006/relationships/tags" Target="../tags/tag173.xml"/><Relationship Id="rId13" Type="http://schemas.openxmlformats.org/officeDocument/2006/relationships/tags" Target="../tags/tag172.xml"/><Relationship Id="rId12" Type="http://schemas.openxmlformats.org/officeDocument/2006/relationships/tags" Target="../tags/tag171.xml"/><Relationship Id="rId11" Type="http://schemas.openxmlformats.org/officeDocument/2006/relationships/tags" Target="../tags/tag170.xml"/><Relationship Id="rId10" Type="http://schemas.openxmlformats.org/officeDocument/2006/relationships/tags" Target="../tags/tag169.xml"/><Relationship Id="rId1" Type="http://schemas.openxmlformats.org/officeDocument/2006/relationships/tags" Target="../tags/tag161.xml"/></Relationships>
</file>

<file path=ppt/slides/_rels/slide15.xml.rels><?xml version="1.0" encoding="UTF-8" standalone="yes"?>
<Relationships xmlns="http://schemas.openxmlformats.org/package/2006/relationships"><Relationship Id="rId9" Type="http://schemas.openxmlformats.org/officeDocument/2006/relationships/slideLayout" Target="../slideLayouts/slideLayout65.xml"/><Relationship Id="rId8" Type="http://schemas.openxmlformats.org/officeDocument/2006/relationships/image" Target="../media/image1.png"/><Relationship Id="rId7" Type="http://schemas.openxmlformats.org/officeDocument/2006/relationships/tags" Target="../tags/tag192.xml"/><Relationship Id="rId6" Type="http://schemas.openxmlformats.org/officeDocument/2006/relationships/tags" Target="../tags/tag191.xml"/><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tags" Target="../tags/tag188.xml"/><Relationship Id="rId2" Type="http://schemas.openxmlformats.org/officeDocument/2006/relationships/tags" Target="../tags/tag187.xml"/><Relationship Id="rId1" Type="http://schemas.openxmlformats.org/officeDocument/2006/relationships/tags" Target="../tags/tag186.xml"/></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77.xml"/><Relationship Id="rId6" Type="http://schemas.openxmlformats.org/officeDocument/2006/relationships/image" Target="../media/image3.jpeg"/><Relationship Id="rId5" Type="http://schemas.openxmlformats.org/officeDocument/2006/relationships/image" Target="../media/image35.png"/><Relationship Id="rId4" Type="http://schemas.openxmlformats.org/officeDocument/2006/relationships/tags" Target="../tags/tag196.xml"/><Relationship Id="rId3" Type="http://schemas.openxmlformats.org/officeDocument/2006/relationships/tags" Target="../tags/tag195.xml"/><Relationship Id="rId2" Type="http://schemas.openxmlformats.org/officeDocument/2006/relationships/tags" Target="../tags/tag194.xml"/><Relationship Id="rId1" Type="http://schemas.openxmlformats.org/officeDocument/2006/relationships/tags" Target="../tags/tag193.xml"/></Relationships>
</file>

<file path=ppt/slides/_rels/slide17.xml.rels><?xml version="1.0" encoding="UTF-8" standalone="yes"?>
<Relationships xmlns="http://schemas.openxmlformats.org/package/2006/relationships"><Relationship Id="rId6" Type="http://schemas.openxmlformats.org/officeDocument/2006/relationships/slideLayout" Target="../slideLayouts/slideLayout77.xml"/><Relationship Id="rId5" Type="http://schemas.openxmlformats.org/officeDocument/2006/relationships/image" Target="../media/image36.png"/><Relationship Id="rId4" Type="http://schemas.openxmlformats.org/officeDocument/2006/relationships/image" Target="../media/image3.jpeg"/><Relationship Id="rId3" Type="http://schemas.openxmlformats.org/officeDocument/2006/relationships/tags" Target="../tags/tag199.xml"/><Relationship Id="rId2" Type="http://schemas.openxmlformats.org/officeDocument/2006/relationships/tags" Target="../tags/tag198.xml"/><Relationship Id="rId1" Type="http://schemas.openxmlformats.org/officeDocument/2006/relationships/tags" Target="../tags/tag197.xml"/></Relationships>
</file>

<file path=ppt/slides/_rels/slide18.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37.png"/><Relationship Id="rId4" Type="http://schemas.openxmlformats.org/officeDocument/2006/relationships/image" Target="../media/image3.jpeg"/><Relationship Id="rId3" Type="http://schemas.openxmlformats.org/officeDocument/2006/relationships/tags" Target="../tags/tag202.xml"/><Relationship Id="rId2" Type="http://schemas.openxmlformats.org/officeDocument/2006/relationships/tags" Target="../tags/tag201.xml"/><Relationship Id="rId1" Type="http://schemas.openxmlformats.org/officeDocument/2006/relationships/tags" Target="../tags/tag200.xml"/></Relationships>
</file>

<file path=ppt/slides/_rels/slide19.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jpeg"/><Relationship Id="rId3" Type="http://schemas.openxmlformats.org/officeDocument/2006/relationships/tags" Target="../tags/tag205.xml"/><Relationship Id="rId2" Type="http://schemas.openxmlformats.org/officeDocument/2006/relationships/tags" Target="../tags/tag204.xml"/><Relationship Id="rId1" Type="http://schemas.openxmlformats.org/officeDocument/2006/relationships/tags" Target="../tags/tag203.xml"/></Relationships>
</file>

<file path=ppt/slides/_rels/slide2.xml.rels><?xml version="1.0" encoding="UTF-8" standalone="yes"?>
<Relationships xmlns="http://schemas.openxmlformats.org/package/2006/relationships"><Relationship Id="rId9" Type="http://schemas.openxmlformats.org/officeDocument/2006/relationships/tags" Target="../tags/tag17.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image" Target="../media/image2.png"/><Relationship Id="rId5" Type="http://schemas.openxmlformats.org/officeDocument/2006/relationships/tags" Target="../tags/tag14.xml"/><Relationship Id="rId4" Type="http://schemas.openxmlformats.org/officeDocument/2006/relationships/tags" Target="../tags/tag13.xml"/><Relationship Id="rId37" Type="http://schemas.openxmlformats.org/officeDocument/2006/relationships/slideLayout" Target="../slideLayouts/slideLayout17.xml"/><Relationship Id="rId36" Type="http://schemas.openxmlformats.org/officeDocument/2006/relationships/tags" Target="../tags/tag44.xml"/><Relationship Id="rId35" Type="http://schemas.openxmlformats.org/officeDocument/2006/relationships/tags" Target="../tags/tag43.xml"/><Relationship Id="rId34" Type="http://schemas.openxmlformats.org/officeDocument/2006/relationships/tags" Target="../tags/tag42.xml"/><Relationship Id="rId33" Type="http://schemas.openxmlformats.org/officeDocument/2006/relationships/tags" Target="../tags/tag41.xml"/><Relationship Id="rId32" Type="http://schemas.openxmlformats.org/officeDocument/2006/relationships/tags" Target="../tags/tag40.xml"/><Relationship Id="rId31" Type="http://schemas.openxmlformats.org/officeDocument/2006/relationships/tags" Target="../tags/tag39.xml"/><Relationship Id="rId30" Type="http://schemas.openxmlformats.org/officeDocument/2006/relationships/tags" Target="../tags/tag38.xml"/><Relationship Id="rId3" Type="http://schemas.openxmlformats.org/officeDocument/2006/relationships/tags" Target="../tags/tag12.xml"/><Relationship Id="rId29" Type="http://schemas.openxmlformats.org/officeDocument/2006/relationships/tags" Target="../tags/tag37.xml"/><Relationship Id="rId28" Type="http://schemas.openxmlformats.org/officeDocument/2006/relationships/tags" Target="../tags/tag36.xml"/><Relationship Id="rId27" Type="http://schemas.openxmlformats.org/officeDocument/2006/relationships/tags" Target="../tags/tag35.xml"/><Relationship Id="rId26" Type="http://schemas.openxmlformats.org/officeDocument/2006/relationships/tags" Target="../tags/tag34.xml"/><Relationship Id="rId25" Type="http://schemas.openxmlformats.org/officeDocument/2006/relationships/tags" Target="../tags/tag33.xml"/><Relationship Id="rId24" Type="http://schemas.openxmlformats.org/officeDocument/2006/relationships/tags" Target="../tags/tag32.xml"/><Relationship Id="rId23" Type="http://schemas.openxmlformats.org/officeDocument/2006/relationships/tags" Target="../tags/tag31.xml"/><Relationship Id="rId22" Type="http://schemas.openxmlformats.org/officeDocument/2006/relationships/tags" Target="../tags/tag30.xml"/><Relationship Id="rId21" Type="http://schemas.openxmlformats.org/officeDocument/2006/relationships/tags" Target="../tags/tag29.xml"/><Relationship Id="rId20" Type="http://schemas.openxmlformats.org/officeDocument/2006/relationships/tags" Target="../tags/tag28.xml"/><Relationship Id="rId2" Type="http://schemas.openxmlformats.org/officeDocument/2006/relationships/tags" Target="../tags/tag11.xml"/><Relationship Id="rId19" Type="http://schemas.openxmlformats.org/officeDocument/2006/relationships/tags" Target="../tags/tag27.xml"/><Relationship Id="rId18" Type="http://schemas.openxmlformats.org/officeDocument/2006/relationships/tags" Target="../tags/tag26.xml"/><Relationship Id="rId17" Type="http://schemas.openxmlformats.org/officeDocument/2006/relationships/tags" Target="../tags/tag25.xml"/><Relationship Id="rId16" Type="http://schemas.openxmlformats.org/officeDocument/2006/relationships/tags" Target="../tags/tag24.xml"/><Relationship Id="rId15" Type="http://schemas.openxmlformats.org/officeDocument/2006/relationships/tags" Target="../tags/tag23.xml"/><Relationship Id="rId14" Type="http://schemas.openxmlformats.org/officeDocument/2006/relationships/tags" Target="../tags/tag22.xml"/><Relationship Id="rId13" Type="http://schemas.openxmlformats.org/officeDocument/2006/relationships/tags" Target="../tags/tag21.xml"/><Relationship Id="rId12" Type="http://schemas.openxmlformats.org/officeDocument/2006/relationships/tags" Target="../tags/tag20.xml"/><Relationship Id="rId11" Type="http://schemas.openxmlformats.org/officeDocument/2006/relationships/tags" Target="../tags/tag19.xml"/><Relationship Id="rId10" Type="http://schemas.openxmlformats.org/officeDocument/2006/relationships/tags" Target="../tags/tag18.xml"/><Relationship Id="rId1" Type="http://schemas.openxmlformats.org/officeDocument/2006/relationships/tags" Target="../tags/tag10.xml"/></Relationships>
</file>

<file path=ppt/slides/_rels/slide20.xml.rels><?xml version="1.0" encoding="UTF-8" standalone="yes"?>
<Relationships xmlns="http://schemas.openxmlformats.org/package/2006/relationships"><Relationship Id="rId9" Type="http://schemas.openxmlformats.org/officeDocument/2006/relationships/slideLayout" Target="../slideLayouts/slideLayout5.xml"/><Relationship Id="rId8" Type="http://schemas.openxmlformats.org/officeDocument/2006/relationships/image" Target="../media/image41.png"/><Relationship Id="rId7" Type="http://schemas.openxmlformats.org/officeDocument/2006/relationships/image" Target="../media/image40.png"/><Relationship Id="rId6" Type="http://schemas.openxmlformats.org/officeDocument/2006/relationships/image" Target="../media/image4.png"/><Relationship Id="rId5" Type="http://schemas.openxmlformats.org/officeDocument/2006/relationships/image" Target="../media/image39.png"/><Relationship Id="rId4" Type="http://schemas.openxmlformats.org/officeDocument/2006/relationships/image" Target="../media/image3.jpeg"/><Relationship Id="rId3" Type="http://schemas.openxmlformats.org/officeDocument/2006/relationships/tags" Target="../tags/tag208.xml"/><Relationship Id="rId2" Type="http://schemas.openxmlformats.org/officeDocument/2006/relationships/tags" Target="../tags/tag207.xml"/><Relationship Id="rId1" Type="http://schemas.openxmlformats.org/officeDocument/2006/relationships/tags" Target="../tags/tag206.xml"/></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5.xml"/><Relationship Id="rId4" Type="http://schemas.openxmlformats.org/officeDocument/2006/relationships/image" Target="../media/image3.jpeg"/><Relationship Id="rId3" Type="http://schemas.openxmlformats.org/officeDocument/2006/relationships/tags" Target="../tags/tag211.xml"/><Relationship Id="rId2" Type="http://schemas.openxmlformats.org/officeDocument/2006/relationships/tags" Target="../tags/tag210.xml"/><Relationship Id="rId1" Type="http://schemas.openxmlformats.org/officeDocument/2006/relationships/tags" Target="../tags/tag209.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42.png"/><Relationship Id="rId4" Type="http://schemas.openxmlformats.org/officeDocument/2006/relationships/image" Target="../media/image3.jpeg"/><Relationship Id="rId3" Type="http://schemas.openxmlformats.org/officeDocument/2006/relationships/tags" Target="../tags/tag214.xml"/><Relationship Id="rId2" Type="http://schemas.openxmlformats.org/officeDocument/2006/relationships/tags" Target="../tags/tag213.xml"/><Relationship Id="rId1" Type="http://schemas.openxmlformats.org/officeDocument/2006/relationships/tags" Target="../tags/tag212.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43.png"/><Relationship Id="rId4" Type="http://schemas.openxmlformats.org/officeDocument/2006/relationships/image" Target="../media/image3.jpeg"/><Relationship Id="rId3" Type="http://schemas.openxmlformats.org/officeDocument/2006/relationships/tags" Target="../tags/tag217.xml"/><Relationship Id="rId2" Type="http://schemas.openxmlformats.org/officeDocument/2006/relationships/tags" Target="../tags/tag216.xml"/><Relationship Id="rId1" Type="http://schemas.openxmlformats.org/officeDocument/2006/relationships/tags" Target="../tags/tag215.xml"/></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44.png"/><Relationship Id="rId4" Type="http://schemas.openxmlformats.org/officeDocument/2006/relationships/image" Target="../media/image3.jpeg"/><Relationship Id="rId3" Type="http://schemas.openxmlformats.org/officeDocument/2006/relationships/tags" Target="../tags/tag220.xml"/><Relationship Id="rId2" Type="http://schemas.openxmlformats.org/officeDocument/2006/relationships/tags" Target="../tags/tag219.xml"/><Relationship Id="rId1" Type="http://schemas.openxmlformats.org/officeDocument/2006/relationships/tags" Target="../tags/tag218.xml"/></Relationships>
</file>

<file path=ppt/slides/_rels/slide25.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45.png"/><Relationship Id="rId4" Type="http://schemas.openxmlformats.org/officeDocument/2006/relationships/image" Target="../media/image3.jpeg"/><Relationship Id="rId3" Type="http://schemas.openxmlformats.org/officeDocument/2006/relationships/tags" Target="../tags/tag223.xml"/><Relationship Id="rId2" Type="http://schemas.openxmlformats.org/officeDocument/2006/relationships/tags" Target="../tags/tag222.xml"/><Relationship Id="rId1" Type="http://schemas.openxmlformats.org/officeDocument/2006/relationships/tags" Target="../tags/tag221.xml"/></Relationships>
</file>

<file path=ppt/slides/_rels/slide26.xml.rels><?xml version="1.0" encoding="UTF-8" standalone="yes"?>
<Relationships xmlns="http://schemas.openxmlformats.org/package/2006/relationships"><Relationship Id="rId9" Type="http://schemas.openxmlformats.org/officeDocument/2006/relationships/tags" Target="../tags/tag231.xml"/><Relationship Id="rId8" Type="http://schemas.openxmlformats.org/officeDocument/2006/relationships/tags" Target="../tags/tag230.xml"/><Relationship Id="rId7" Type="http://schemas.openxmlformats.org/officeDocument/2006/relationships/tags" Target="../tags/tag229.xml"/><Relationship Id="rId6" Type="http://schemas.openxmlformats.org/officeDocument/2006/relationships/tags" Target="../tags/tag228.xml"/><Relationship Id="rId5" Type="http://schemas.openxmlformats.org/officeDocument/2006/relationships/tags" Target="../tags/tag227.xml"/><Relationship Id="rId4" Type="http://schemas.openxmlformats.org/officeDocument/2006/relationships/image" Target="../media/image3.jpeg"/><Relationship Id="rId3" Type="http://schemas.openxmlformats.org/officeDocument/2006/relationships/tags" Target="../tags/tag226.xml"/><Relationship Id="rId2" Type="http://schemas.openxmlformats.org/officeDocument/2006/relationships/tags" Target="../tags/tag225.xml"/><Relationship Id="rId11" Type="http://schemas.openxmlformats.org/officeDocument/2006/relationships/slideLayout" Target="../slideLayouts/slideLayout5.xml"/><Relationship Id="rId10" Type="http://schemas.openxmlformats.org/officeDocument/2006/relationships/tags" Target="../tags/tag232.xml"/><Relationship Id="rId1" Type="http://schemas.openxmlformats.org/officeDocument/2006/relationships/tags" Target="../tags/tag224.xml"/></Relationships>
</file>

<file path=ppt/slides/_rels/slide27.xml.rels><?xml version="1.0" encoding="UTF-8" standalone="yes"?>
<Relationships xmlns="http://schemas.openxmlformats.org/package/2006/relationships"><Relationship Id="rId9" Type="http://schemas.openxmlformats.org/officeDocument/2006/relationships/slideLayout" Target="../slideLayouts/slideLayout5.xml"/><Relationship Id="rId8" Type="http://schemas.openxmlformats.org/officeDocument/2006/relationships/image" Target="../media/image48.png"/><Relationship Id="rId7" Type="http://schemas.openxmlformats.org/officeDocument/2006/relationships/image" Target="../media/image47.png"/><Relationship Id="rId6" Type="http://schemas.openxmlformats.org/officeDocument/2006/relationships/image" Target="../media/image46.png"/><Relationship Id="rId5" Type="http://schemas.openxmlformats.org/officeDocument/2006/relationships/tags" Target="../tags/tag236.xml"/><Relationship Id="rId4" Type="http://schemas.openxmlformats.org/officeDocument/2006/relationships/image" Target="../media/image3.jpeg"/><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tags" Target="../tags/tag233.xml"/></Relationships>
</file>

<file path=ppt/slides/_rels/slide28.xml.rels><?xml version="1.0" encoding="UTF-8" standalone="yes"?>
<Relationships xmlns="http://schemas.openxmlformats.org/package/2006/relationships"><Relationship Id="rId7" Type="http://schemas.openxmlformats.org/officeDocument/2006/relationships/slideLayout" Target="../slideLayouts/slideLayout5.xml"/><Relationship Id="rId6" Type="http://schemas.openxmlformats.org/officeDocument/2006/relationships/tags" Target="../tags/tag240.xml"/><Relationship Id="rId5" Type="http://schemas.openxmlformats.org/officeDocument/2006/relationships/image" Target="../media/image3.jpeg"/><Relationship Id="rId4" Type="http://schemas.openxmlformats.org/officeDocument/2006/relationships/tags" Target="../tags/tag239.xml"/><Relationship Id="rId3" Type="http://schemas.openxmlformats.org/officeDocument/2006/relationships/tags" Target="../tags/tag238.xml"/><Relationship Id="rId2" Type="http://schemas.openxmlformats.org/officeDocument/2006/relationships/tags" Target="../tags/tag237.xml"/><Relationship Id="rId1" Type="http://schemas.openxmlformats.org/officeDocument/2006/relationships/image" Target="../media/image39.png"/></Relationships>
</file>

<file path=ppt/slides/_rels/slide29.xml.rels><?xml version="1.0" encoding="UTF-8" standalone="yes"?>
<Relationships xmlns="http://schemas.openxmlformats.org/package/2006/relationships"><Relationship Id="rId7" Type="http://schemas.openxmlformats.org/officeDocument/2006/relationships/slideLayout" Target="../slideLayouts/slideLayout5.xml"/><Relationship Id="rId6" Type="http://schemas.openxmlformats.org/officeDocument/2006/relationships/image" Target="../media/image49.png"/><Relationship Id="rId5" Type="http://schemas.openxmlformats.org/officeDocument/2006/relationships/tags" Target="../tags/tag244.xml"/><Relationship Id="rId4" Type="http://schemas.openxmlformats.org/officeDocument/2006/relationships/image" Target="../media/image3.jpeg"/><Relationship Id="rId3" Type="http://schemas.openxmlformats.org/officeDocument/2006/relationships/tags" Target="../tags/tag243.xml"/><Relationship Id="rId2" Type="http://schemas.openxmlformats.org/officeDocument/2006/relationships/tags" Target="../tags/tag242.xml"/><Relationship Id="rId1" Type="http://schemas.openxmlformats.org/officeDocument/2006/relationships/tags" Target="../tags/tag241.xml"/></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image" Target="../media/image1.png"/><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tags" Target="../tags/tag45.xml"/></Relationships>
</file>

<file path=ppt/slides/_rels/slide30.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50.png"/><Relationship Id="rId4" Type="http://schemas.openxmlformats.org/officeDocument/2006/relationships/image" Target="../media/image3.jpeg"/><Relationship Id="rId3" Type="http://schemas.openxmlformats.org/officeDocument/2006/relationships/tags" Target="../tags/tag247.xml"/><Relationship Id="rId2" Type="http://schemas.openxmlformats.org/officeDocument/2006/relationships/tags" Target="../tags/tag246.xml"/><Relationship Id="rId1" Type="http://schemas.openxmlformats.org/officeDocument/2006/relationships/tags" Target="../tags/tag245.xml"/></Relationships>
</file>

<file path=ppt/slides/_rels/slide31.xml.rels><?xml version="1.0" encoding="UTF-8" standalone="yes"?>
<Relationships xmlns="http://schemas.openxmlformats.org/package/2006/relationships"><Relationship Id="rId9" Type="http://schemas.openxmlformats.org/officeDocument/2006/relationships/image" Target="../media/image51.png"/><Relationship Id="rId8" Type="http://schemas.openxmlformats.org/officeDocument/2006/relationships/tags" Target="../tags/tag254.xml"/><Relationship Id="rId7" Type="http://schemas.openxmlformats.org/officeDocument/2006/relationships/tags" Target="../tags/tag253.xml"/><Relationship Id="rId6" Type="http://schemas.openxmlformats.org/officeDocument/2006/relationships/tags" Target="../tags/tag252.xml"/><Relationship Id="rId5" Type="http://schemas.openxmlformats.org/officeDocument/2006/relationships/tags" Target="../tags/tag251.xml"/><Relationship Id="rId4" Type="http://schemas.openxmlformats.org/officeDocument/2006/relationships/image" Target="../media/image3.jpeg"/><Relationship Id="rId3" Type="http://schemas.openxmlformats.org/officeDocument/2006/relationships/tags" Target="../tags/tag250.xml"/><Relationship Id="rId2" Type="http://schemas.openxmlformats.org/officeDocument/2006/relationships/tags" Target="../tags/tag249.xml"/><Relationship Id="rId13" Type="http://schemas.openxmlformats.org/officeDocument/2006/relationships/slideLayout" Target="../slideLayouts/slideLayout5.xml"/><Relationship Id="rId12" Type="http://schemas.openxmlformats.org/officeDocument/2006/relationships/tags" Target="../tags/tag255.xml"/><Relationship Id="rId11" Type="http://schemas.openxmlformats.org/officeDocument/2006/relationships/image" Target="../media/image53.png"/><Relationship Id="rId10" Type="http://schemas.openxmlformats.org/officeDocument/2006/relationships/image" Target="../media/image52.png"/><Relationship Id="rId1" Type="http://schemas.openxmlformats.org/officeDocument/2006/relationships/tags" Target="../tags/tag248.xml"/></Relationships>
</file>

<file path=ppt/slides/_rels/slide32.xml.rels><?xml version="1.0" encoding="UTF-8" standalone="yes"?>
<Relationships xmlns="http://schemas.openxmlformats.org/package/2006/relationships"><Relationship Id="rId7" Type="http://schemas.openxmlformats.org/officeDocument/2006/relationships/slideLayout" Target="../slideLayouts/slideLayout5.xml"/><Relationship Id="rId6" Type="http://schemas.openxmlformats.org/officeDocument/2006/relationships/image" Target="../media/image54.jpeg"/><Relationship Id="rId5" Type="http://schemas.openxmlformats.org/officeDocument/2006/relationships/tags" Target="../tags/tag259.xml"/><Relationship Id="rId4" Type="http://schemas.openxmlformats.org/officeDocument/2006/relationships/image" Target="../media/image3.jpeg"/><Relationship Id="rId3" Type="http://schemas.openxmlformats.org/officeDocument/2006/relationships/tags" Target="../tags/tag258.xml"/><Relationship Id="rId2" Type="http://schemas.openxmlformats.org/officeDocument/2006/relationships/tags" Target="../tags/tag257.xml"/><Relationship Id="rId1" Type="http://schemas.openxmlformats.org/officeDocument/2006/relationships/tags" Target="../tags/tag256.xml"/></Relationships>
</file>

<file path=ppt/slides/_rels/slide33.xml.rels><?xml version="1.0" encoding="UTF-8" standalone="yes"?>
<Relationships xmlns="http://schemas.openxmlformats.org/package/2006/relationships"><Relationship Id="rId9" Type="http://schemas.openxmlformats.org/officeDocument/2006/relationships/slideLayout" Target="../slideLayouts/slideLayout77.xml"/><Relationship Id="rId8" Type="http://schemas.openxmlformats.org/officeDocument/2006/relationships/image" Target="../media/image1.png"/><Relationship Id="rId7" Type="http://schemas.openxmlformats.org/officeDocument/2006/relationships/tags" Target="../tags/tag266.xml"/><Relationship Id="rId6" Type="http://schemas.openxmlformats.org/officeDocument/2006/relationships/tags" Target="../tags/tag265.xml"/><Relationship Id="rId5" Type="http://schemas.openxmlformats.org/officeDocument/2006/relationships/tags" Target="../tags/tag264.xml"/><Relationship Id="rId4" Type="http://schemas.openxmlformats.org/officeDocument/2006/relationships/tags" Target="../tags/tag263.xml"/><Relationship Id="rId3" Type="http://schemas.openxmlformats.org/officeDocument/2006/relationships/tags" Target="../tags/tag262.xml"/><Relationship Id="rId2" Type="http://schemas.openxmlformats.org/officeDocument/2006/relationships/tags" Target="../tags/tag261.xml"/><Relationship Id="rId1" Type="http://schemas.openxmlformats.org/officeDocument/2006/relationships/tags" Target="../tags/tag260.xml"/></Relationships>
</file>

<file path=ppt/slides/_rels/slide34.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77.xml"/><Relationship Id="rId7" Type="http://schemas.openxmlformats.org/officeDocument/2006/relationships/image" Target="../media/image57.png"/><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3.jpeg"/><Relationship Id="rId3" Type="http://schemas.openxmlformats.org/officeDocument/2006/relationships/tags" Target="../tags/tag269.xml"/><Relationship Id="rId2" Type="http://schemas.openxmlformats.org/officeDocument/2006/relationships/tags" Target="../tags/tag268.xml"/><Relationship Id="rId1" Type="http://schemas.openxmlformats.org/officeDocument/2006/relationships/tags" Target="../tags/tag267.xml"/></Relationships>
</file>

<file path=ppt/slides/_rels/slide35.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3.jpeg"/><Relationship Id="rId4" Type="http://schemas.openxmlformats.org/officeDocument/2006/relationships/tags" Target="../tags/tag273.xml"/><Relationship Id="rId3" Type="http://schemas.openxmlformats.org/officeDocument/2006/relationships/tags" Target="../tags/tag272.xml"/><Relationship Id="rId2" Type="http://schemas.openxmlformats.org/officeDocument/2006/relationships/tags" Target="../tags/tag271.xml"/><Relationship Id="rId1" Type="http://schemas.openxmlformats.org/officeDocument/2006/relationships/tags" Target="../tags/tag270.xml"/></Relationships>
</file>

<file path=ppt/slides/_rels/slide36.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tags" Target="../tags/tag277.xml"/><Relationship Id="rId4" Type="http://schemas.openxmlformats.org/officeDocument/2006/relationships/image" Target="../media/image3.jpeg"/><Relationship Id="rId3" Type="http://schemas.openxmlformats.org/officeDocument/2006/relationships/tags" Target="../tags/tag276.xml"/><Relationship Id="rId2" Type="http://schemas.openxmlformats.org/officeDocument/2006/relationships/tags" Target="../tags/tag275.xml"/><Relationship Id="rId1" Type="http://schemas.openxmlformats.org/officeDocument/2006/relationships/tags" Target="../tags/tag274.xml"/></Relationships>
</file>

<file path=ppt/slides/_rels/slide37.xml.rels><?xml version="1.0" encoding="UTF-8" standalone="yes"?>
<Relationships xmlns="http://schemas.openxmlformats.org/package/2006/relationships"><Relationship Id="rId7" Type="http://schemas.openxmlformats.org/officeDocument/2006/relationships/slideLayout" Target="../slideLayouts/slideLayout5.xml"/><Relationship Id="rId6" Type="http://schemas.openxmlformats.org/officeDocument/2006/relationships/image" Target="../media/image58.png"/><Relationship Id="rId5" Type="http://schemas.openxmlformats.org/officeDocument/2006/relationships/hyperlink" Target="https://trusted-era-7ba.notion.site/b5e88a1fa0064091a527081145757c8a?pvs=4" TargetMode="External"/><Relationship Id="rId4" Type="http://schemas.openxmlformats.org/officeDocument/2006/relationships/image" Target="../media/image3.jpeg"/><Relationship Id="rId3" Type="http://schemas.openxmlformats.org/officeDocument/2006/relationships/tags" Target="../tags/tag280.xml"/><Relationship Id="rId2" Type="http://schemas.openxmlformats.org/officeDocument/2006/relationships/tags" Target="../tags/tag279.xml"/><Relationship Id="rId1" Type="http://schemas.openxmlformats.org/officeDocument/2006/relationships/tags" Target="../tags/tag278.xml"/></Relationships>
</file>

<file path=ppt/slides/_rels/slide38.xml.rels><?xml version="1.0" encoding="UTF-8" standalone="yes"?>
<Relationships xmlns="http://schemas.openxmlformats.org/package/2006/relationships"><Relationship Id="rId8" Type="http://schemas.openxmlformats.org/officeDocument/2006/relationships/slideLayout" Target="../slideLayouts/slideLayout5.xml"/><Relationship Id="rId7" Type="http://schemas.openxmlformats.org/officeDocument/2006/relationships/image" Target="../media/image61.jpeg"/><Relationship Id="rId6" Type="http://schemas.openxmlformats.org/officeDocument/2006/relationships/image" Target="../media/image60.jpeg"/><Relationship Id="rId5" Type="http://schemas.openxmlformats.org/officeDocument/2006/relationships/image" Target="../media/image59.jpeg"/><Relationship Id="rId4" Type="http://schemas.openxmlformats.org/officeDocument/2006/relationships/image" Target="../media/image3.jpeg"/><Relationship Id="rId3" Type="http://schemas.openxmlformats.org/officeDocument/2006/relationships/tags" Target="../tags/tag283.xml"/><Relationship Id="rId2" Type="http://schemas.openxmlformats.org/officeDocument/2006/relationships/tags" Target="../tags/tag282.xml"/><Relationship Id="rId1" Type="http://schemas.openxmlformats.org/officeDocument/2006/relationships/tags" Target="../tags/tag281.xml"/></Relationships>
</file>

<file path=ppt/slides/_rels/slide39.xml.rels><?xml version="1.0" encoding="UTF-8" standalone="yes"?>
<Relationships xmlns="http://schemas.openxmlformats.org/package/2006/relationships"><Relationship Id="rId7" Type="http://schemas.openxmlformats.org/officeDocument/2006/relationships/slideLayout" Target="../slideLayouts/slideLayout5.xml"/><Relationship Id="rId6" Type="http://schemas.openxmlformats.org/officeDocument/2006/relationships/tags" Target="../tags/tag288.xml"/><Relationship Id="rId5" Type="http://schemas.openxmlformats.org/officeDocument/2006/relationships/tags" Target="../tags/tag287.xml"/><Relationship Id="rId4" Type="http://schemas.openxmlformats.org/officeDocument/2006/relationships/image" Target="../media/image3.jpeg"/><Relationship Id="rId3" Type="http://schemas.openxmlformats.org/officeDocument/2006/relationships/tags" Target="../tags/tag286.xml"/><Relationship Id="rId2" Type="http://schemas.openxmlformats.org/officeDocument/2006/relationships/tags" Target="../tags/tag285.xml"/><Relationship Id="rId1" Type="http://schemas.openxmlformats.org/officeDocument/2006/relationships/tags" Target="../tags/tag284.xml"/></Relationships>
</file>

<file path=ppt/slides/_rels/slide4.xml.rels><?xml version="1.0" encoding="UTF-8" standalone="yes"?>
<Relationships xmlns="http://schemas.openxmlformats.org/package/2006/relationships"><Relationship Id="rId9" Type="http://schemas.openxmlformats.org/officeDocument/2006/relationships/image" Target="../media/image5.jpeg"/><Relationship Id="rId8" Type="http://schemas.openxmlformats.org/officeDocument/2006/relationships/image" Target="../media/image4.png"/><Relationship Id="rId7" Type="http://schemas.openxmlformats.org/officeDocument/2006/relationships/tags" Target="../tags/tag57.xml"/><Relationship Id="rId6" Type="http://schemas.openxmlformats.org/officeDocument/2006/relationships/image" Target="../media/image3.jpeg"/><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tags" Target="../tags/tag53.xml"/><Relationship Id="rId10" Type="http://schemas.openxmlformats.org/officeDocument/2006/relationships/slideLayout" Target="../slideLayouts/slideLayout41.xml"/><Relationship Id="rId1" Type="http://schemas.openxmlformats.org/officeDocument/2006/relationships/tags" Target="../tags/tag52.xml"/></Relationships>
</file>

<file path=ppt/slides/_rels/slide40.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tags" Target="../tags/tag292.xml"/><Relationship Id="rId4" Type="http://schemas.openxmlformats.org/officeDocument/2006/relationships/image" Target="../media/image3.jpeg"/><Relationship Id="rId3" Type="http://schemas.openxmlformats.org/officeDocument/2006/relationships/tags" Target="../tags/tag291.xml"/><Relationship Id="rId2" Type="http://schemas.openxmlformats.org/officeDocument/2006/relationships/tags" Target="../tags/tag290.xml"/><Relationship Id="rId1" Type="http://schemas.openxmlformats.org/officeDocument/2006/relationships/tags" Target="../tags/tag289.xml"/></Relationships>
</file>

<file path=ppt/slides/_rels/slide41.xml.rels><?xml version="1.0" encoding="UTF-8" standalone="yes"?>
<Relationships xmlns="http://schemas.openxmlformats.org/package/2006/relationships"><Relationship Id="rId7" Type="http://schemas.openxmlformats.org/officeDocument/2006/relationships/slideLayout" Target="../slideLayouts/slideLayout5.xml"/><Relationship Id="rId6" Type="http://schemas.openxmlformats.org/officeDocument/2006/relationships/tags" Target="../tags/tag297.xml"/><Relationship Id="rId5" Type="http://schemas.openxmlformats.org/officeDocument/2006/relationships/tags" Target="../tags/tag296.xml"/><Relationship Id="rId4" Type="http://schemas.openxmlformats.org/officeDocument/2006/relationships/image" Target="../media/image3.jpeg"/><Relationship Id="rId3" Type="http://schemas.openxmlformats.org/officeDocument/2006/relationships/tags" Target="../tags/tag295.xml"/><Relationship Id="rId2" Type="http://schemas.openxmlformats.org/officeDocument/2006/relationships/tags" Target="../tags/tag294.xml"/><Relationship Id="rId1" Type="http://schemas.openxmlformats.org/officeDocument/2006/relationships/tags" Target="../tags/tag293.xml"/></Relationships>
</file>

<file path=ppt/slides/_rels/slide42.xml.rels><?xml version="1.0" encoding="UTF-8" standalone="yes"?>
<Relationships xmlns="http://schemas.openxmlformats.org/package/2006/relationships"><Relationship Id="rId9" Type="http://schemas.openxmlformats.org/officeDocument/2006/relationships/slideLayout" Target="../slideLayouts/slideLayout5.xml"/><Relationship Id="rId8" Type="http://schemas.openxmlformats.org/officeDocument/2006/relationships/image" Target="../media/image1.png"/><Relationship Id="rId7" Type="http://schemas.openxmlformats.org/officeDocument/2006/relationships/tags" Target="../tags/tag304.xml"/><Relationship Id="rId6" Type="http://schemas.openxmlformats.org/officeDocument/2006/relationships/tags" Target="../tags/tag303.xml"/><Relationship Id="rId5" Type="http://schemas.openxmlformats.org/officeDocument/2006/relationships/tags" Target="../tags/tag302.xml"/><Relationship Id="rId4" Type="http://schemas.openxmlformats.org/officeDocument/2006/relationships/tags" Target="../tags/tag301.xml"/><Relationship Id="rId3" Type="http://schemas.openxmlformats.org/officeDocument/2006/relationships/tags" Target="../tags/tag300.xml"/><Relationship Id="rId2" Type="http://schemas.openxmlformats.org/officeDocument/2006/relationships/tags" Target="../tags/tag299.xml"/><Relationship Id="rId1" Type="http://schemas.openxmlformats.org/officeDocument/2006/relationships/tags" Target="../tags/tag298.xml"/></Relationships>
</file>

<file path=ppt/slides/_rels/slide43.xml.rels><?xml version="1.0" encoding="UTF-8" standalone="yes"?>
<Relationships xmlns="http://schemas.openxmlformats.org/package/2006/relationships"><Relationship Id="rId5" Type="http://schemas.openxmlformats.org/officeDocument/2006/relationships/slideLayout" Target="../slideLayouts/slideLayout5.xml"/><Relationship Id="rId4" Type="http://schemas.openxmlformats.org/officeDocument/2006/relationships/image" Target="../media/image3.jpeg"/><Relationship Id="rId3" Type="http://schemas.openxmlformats.org/officeDocument/2006/relationships/tags" Target="../tags/tag307.xml"/><Relationship Id="rId2" Type="http://schemas.openxmlformats.org/officeDocument/2006/relationships/tags" Target="../tags/tag306.xml"/><Relationship Id="rId1" Type="http://schemas.openxmlformats.org/officeDocument/2006/relationships/tags" Target="../tags/tag305.xml"/></Relationships>
</file>

<file path=ppt/slides/_rels/slide44.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62.png"/><Relationship Id="rId4" Type="http://schemas.openxmlformats.org/officeDocument/2006/relationships/image" Target="../media/image3.jpeg"/><Relationship Id="rId3" Type="http://schemas.openxmlformats.org/officeDocument/2006/relationships/tags" Target="../tags/tag310.xml"/><Relationship Id="rId2" Type="http://schemas.openxmlformats.org/officeDocument/2006/relationships/tags" Target="../tags/tag309.xml"/><Relationship Id="rId1" Type="http://schemas.openxmlformats.org/officeDocument/2006/relationships/tags" Target="../tags/tag308.xml"/></Relationships>
</file>

<file path=ppt/slides/_rels/slide45.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63.png"/><Relationship Id="rId4" Type="http://schemas.openxmlformats.org/officeDocument/2006/relationships/image" Target="../media/image3.jpeg"/><Relationship Id="rId3" Type="http://schemas.openxmlformats.org/officeDocument/2006/relationships/tags" Target="../tags/tag313.xml"/><Relationship Id="rId2" Type="http://schemas.openxmlformats.org/officeDocument/2006/relationships/tags" Target="../tags/tag312.xml"/><Relationship Id="rId1" Type="http://schemas.openxmlformats.org/officeDocument/2006/relationships/tags" Target="../tags/tag311.xml"/></Relationships>
</file>

<file path=ppt/slides/_rels/slide46.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64.png"/><Relationship Id="rId4" Type="http://schemas.openxmlformats.org/officeDocument/2006/relationships/image" Target="../media/image3.jpeg"/><Relationship Id="rId3" Type="http://schemas.openxmlformats.org/officeDocument/2006/relationships/tags" Target="../tags/tag316.xml"/><Relationship Id="rId2" Type="http://schemas.openxmlformats.org/officeDocument/2006/relationships/tags" Target="../tags/tag315.xml"/><Relationship Id="rId1" Type="http://schemas.openxmlformats.org/officeDocument/2006/relationships/tags" Target="../tags/tag314.xml"/></Relationships>
</file>

<file path=ppt/slides/_rels/slide47.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3.jpeg"/><Relationship Id="rId4" Type="http://schemas.openxmlformats.org/officeDocument/2006/relationships/tags" Target="../tags/tag319.xml"/><Relationship Id="rId3" Type="http://schemas.openxmlformats.org/officeDocument/2006/relationships/tags" Target="../tags/tag318.xml"/><Relationship Id="rId2" Type="http://schemas.openxmlformats.org/officeDocument/2006/relationships/tags" Target="../tags/tag317.xml"/><Relationship Id="rId1" Type="http://schemas.openxmlformats.org/officeDocument/2006/relationships/image" Target="../media/image65.png"/></Relationships>
</file>

<file path=ppt/slides/_rels/slide48.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66.jpeg"/><Relationship Id="rId4" Type="http://schemas.openxmlformats.org/officeDocument/2006/relationships/image" Target="../media/image3.jpeg"/><Relationship Id="rId3" Type="http://schemas.openxmlformats.org/officeDocument/2006/relationships/tags" Target="../tags/tag322.xml"/><Relationship Id="rId2" Type="http://schemas.openxmlformats.org/officeDocument/2006/relationships/tags" Target="../tags/tag321.xml"/><Relationship Id="rId1" Type="http://schemas.openxmlformats.org/officeDocument/2006/relationships/tags" Target="../tags/tag320.xml"/></Relationships>
</file>

<file path=ppt/slides/_rels/slide49.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67.jpeg"/><Relationship Id="rId4" Type="http://schemas.openxmlformats.org/officeDocument/2006/relationships/image" Target="../media/image3.jpeg"/><Relationship Id="rId3" Type="http://schemas.openxmlformats.org/officeDocument/2006/relationships/tags" Target="../tags/tag325.xml"/><Relationship Id="rId2" Type="http://schemas.openxmlformats.org/officeDocument/2006/relationships/tags" Target="../tags/tag324.xml"/><Relationship Id="rId1" Type="http://schemas.openxmlformats.org/officeDocument/2006/relationships/tags" Target="../tags/tag323.xml"/></Relationships>
</file>

<file path=ppt/slides/_rels/slide5.xml.rels><?xml version="1.0" encoding="UTF-8" standalone="yes"?>
<Relationships xmlns="http://schemas.openxmlformats.org/package/2006/relationships"><Relationship Id="rId9" Type="http://schemas.openxmlformats.org/officeDocument/2006/relationships/tags" Target="../tags/tag64.xml"/><Relationship Id="rId8" Type="http://schemas.openxmlformats.org/officeDocument/2006/relationships/image" Target="../media/image7.svg"/><Relationship Id="rId7" Type="http://schemas.openxmlformats.org/officeDocument/2006/relationships/image" Target="../media/image6.png"/><Relationship Id="rId6" Type="http://schemas.openxmlformats.org/officeDocument/2006/relationships/tags" Target="../tags/tag63.xml"/><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tags" Target="../tags/tag59.xml"/><Relationship Id="rId13" Type="http://schemas.openxmlformats.org/officeDocument/2006/relationships/slideLayout" Target="../slideLayouts/slideLayout53.xml"/><Relationship Id="rId12" Type="http://schemas.openxmlformats.org/officeDocument/2006/relationships/image" Target="../media/image3.jpeg"/><Relationship Id="rId11" Type="http://schemas.openxmlformats.org/officeDocument/2006/relationships/tags" Target="../tags/tag66.xml"/><Relationship Id="rId10" Type="http://schemas.openxmlformats.org/officeDocument/2006/relationships/tags" Target="../tags/tag65.xml"/><Relationship Id="rId1" Type="http://schemas.openxmlformats.org/officeDocument/2006/relationships/tags" Target="../tags/tag58.xml"/></Relationships>
</file>

<file path=ppt/slides/_rels/slide50.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68.jpeg"/><Relationship Id="rId4" Type="http://schemas.openxmlformats.org/officeDocument/2006/relationships/image" Target="../media/image3.jpeg"/><Relationship Id="rId3" Type="http://schemas.openxmlformats.org/officeDocument/2006/relationships/tags" Target="../tags/tag328.xml"/><Relationship Id="rId2" Type="http://schemas.openxmlformats.org/officeDocument/2006/relationships/tags" Target="../tags/tag327.xml"/><Relationship Id="rId1" Type="http://schemas.openxmlformats.org/officeDocument/2006/relationships/tags" Target="../tags/tag326.xml"/></Relationships>
</file>

<file path=ppt/slides/_rels/slide51.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69.jpeg"/><Relationship Id="rId4" Type="http://schemas.openxmlformats.org/officeDocument/2006/relationships/image" Target="../media/image3.jpeg"/><Relationship Id="rId3" Type="http://schemas.openxmlformats.org/officeDocument/2006/relationships/tags" Target="../tags/tag331.xml"/><Relationship Id="rId2" Type="http://schemas.openxmlformats.org/officeDocument/2006/relationships/tags" Target="../tags/tag330.xml"/><Relationship Id="rId1" Type="http://schemas.openxmlformats.org/officeDocument/2006/relationships/tags" Target="../tags/tag329.xml"/></Relationships>
</file>

<file path=ppt/slides/_rels/slide52.xml.rels><?xml version="1.0" encoding="UTF-8" standalone="yes"?>
<Relationships xmlns="http://schemas.openxmlformats.org/package/2006/relationships"><Relationship Id="rId9" Type="http://schemas.openxmlformats.org/officeDocument/2006/relationships/slideLayout" Target="../slideLayouts/slideLayout5.xml"/><Relationship Id="rId8" Type="http://schemas.openxmlformats.org/officeDocument/2006/relationships/image" Target="../media/image1.png"/><Relationship Id="rId7" Type="http://schemas.openxmlformats.org/officeDocument/2006/relationships/tags" Target="../tags/tag338.xml"/><Relationship Id="rId6" Type="http://schemas.openxmlformats.org/officeDocument/2006/relationships/tags" Target="../tags/tag337.xml"/><Relationship Id="rId5" Type="http://schemas.openxmlformats.org/officeDocument/2006/relationships/tags" Target="../tags/tag336.xml"/><Relationship Id="rId4" Type="http://schemas.openxmlformats.org/officeDocument/2006/relationships/tags" Target="../tags/tag335.xml"/><Relationship Id="rId3" Type="http://schemas.openxmlformats.org/officeDocument/2006/relationships/tags" Target="../tags/tag334.xml"/><Relationship Id="rId2" Type="http://schemas.openxmlformats.org/officeDocument/2006/relationships/tags" Target="../tags/tag333.xml"/><Relationship Id="rId1" Type="http://schemas.openxmlformats.org/officeDocument/2006/relationships/tags" Target="../tags/tag332.xml"/></Relationships>
</file>

<file path=ppt/slides/_rels/slide53.xml.rels><?xml version="1.0" encoding="UTF-8" standalone="yes"?>
<Relationships xmlns="http://schemas.openxmlformats.org/package/2006/relationships"><Relationship Id="rId9" Type="http://schemas.openxmlformats.org/officeDocument/2006/relationships/slideLayout" Target="../slideLayouts/slideLayout5.xml"/><Relationship Id="rId8" Type="http://schemas.openxmlformats.org/officeDocument/2006/relationships/image" Target="../media/image73.png"/><Relationship Id="rId7" Type="http://schemas.openxmlformats.org/officeDocument/2006/relationships/image" Target="../media/image72.png"/><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3.jpeg"/><Relationship Id="rId3" Type="http://schemas.openxmlformats.org/officeDocument/2006/relationships/tags" Target="../tags/tag341.xml"/><Relationship Id="rId2" Type="http://schemas.openxmlformats.org/officeDocument/2006/relationships/tags" Target="../tags/tag340.xml"/><Relationship Id="rId1" Type="http://schemas.openxmlformats.org/officeDocument/2006/relationships/tags" Target="../tags/tag339.xml"/></Relationships>
</file>

<file path=ppt/slides/_rels/slide54.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74.png"/><Relationship Id="rId4" Type="http://schemas.openxmlformats.org/officeDocument/2006/relationships/image" Target="../media/image3.jpeg"/><Relationship Id="rId3" Type="http://schemas.openxmlformats.org/officeDocument/2006/relationships/tags" Target="../tags/tag344.xml"/><Relationship Id="rId2" Type="http://schemas.openxmlformats.org/officeDocument/2006/relationships/tags" Target="../tags/tag343.xml"/><Relationship Id="rId1" Type="http://schemas.openxmlformats.org/officeDocument/2006/relationships/tags" Target="../tags/tag342.xml"/></Relationships>
</file>

<file path=ppt/slides/_rels/slide55.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75.png"/><Relationship Id="rId4" Type="http://schemas.openxmlformats.org/officeDocument/2006/relationships/image" Target="../media/image3.jpeg"/><Relationship Id="rId3" Type="http://schemas.openxmlformats.org/officeDocument/2006/relationships/tags" Target="../tags/tag347.xml"/><Relationship Id="rId2" Type="http://schemas.openxmlformats.org/officeDocument/2006/relationships/tags" Target="../tags/tag346.xml"/><Relationship Id="rId1" Type="http://schemas.openxmlformats.org/officeDocument/2006/relationships/tags" Target="../tags/tag345.xml"/></Relationships>
</file>

<file path=ppt/slides/_rels/slide56.xml.rels><?xml version="1.0" encoding="UTF-8" standalone="yes"?>
<Relationships xmlns="http://schemas.openxmlformats.org/package/2006/relationships"><Relationship Id="rId8" Type="http://schemas.openxmlformats.org/officeDocument/2006/relationships/slideLayout" Target="../slideLayouts/slideLayout5.xml"/><Relationship Id="rId7" Type="http://schemas.openxmlformats.org/officeDocument/2006/relationships/image" Target="../media/image78.png"/><Relationship Id="rId6" Type="http://schemas.openxmlformats.org/officeDocument/2006/relationships/image" Target="../media/image77.png"/><Relationship Id="rId5" Type="http://schemas.openxmlformats.org/officeDocument/2006/relationships/image" Target="../media/image76.png"/><Relationship Id="rId4" Type="http://schemas.openxmlformats.org/officeDocument/2006/relationships/image" Target="../media/image3.jpeg"/><Relationship Id="rId3" Type="http://schemas.openxmlformats.org/officeDocument/2006/relationships/tags" Target="../tags/tag350.xml"/><Relationship Id="rId2" Type="http://schemas.openxmlformats.org/officeDocument/2006/relationships/tags" Target="../tags/tag349.xml"/><Relationship Id="rId1" Type="http://schemas.openxmlformats.org/officeDocument/2006/relationships/tags" Target="../tags/tag348.xml"/></Relationships>
</file>

<file path=ppt/slides/_rels/slide57.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79.png"/><Relationship Id="rId4" Type="http://schemas.openxmlformats.org/officeDocument/2006/relationships/image" Target="../media/image3.jpeg"/><Relationship Id="rId3" Type="http://schemas.openxmlformats.org/officeDocument/2006/relationships/tags" Target="../tags/tag353.xml"/><Relationship Id="rId2" Type="http://schemas.openxmlformats.org/officeDocument/2006/relationships/tags" Target="../tags/tag352.xml"/><Relationship Id="rId1" Type="http://schemas.openxmlformats.org/officeDocument/2006/relationships/tags" Target="../tags/tag351.xml"/></Relationships>
</file>

<file path=ppt/slides/_rels/slide58.xml.rels><?xml version="1.0" encoding="UTF-8" standalone="yes"?>
<Relationships xmlns="http://schemas.openxmlformats.org/package/2006/relationships"><Relationship Id="rId9" Type="http://schemas.openxmlformats.org/officeDocument/2006/relationships/tags" Target="../tags/tag361.xml"/><Relationship Id="rId8" Type="http://schemas.openxmlformats.org/officeDocument/2006/relationships/image" Target="../media/image1.png"/><Relationship Id="rId7" Type="http://schemas.openxmlformats.org/officeDocument/2006/relationships/tags" Target="../tags/tag360.xml"/><Relationship Id="rId6" Type="http://schemas.openxmlformats.org/officeDocument/2006/relationships/tags" Target="../tags/tag359.xml"/><Relationship Id="rId5" Type="http://schemas.openxmlformats.org/officeDocument/2006/relationships/tags" Target="../tags/tag358.xml"/><Relationship Id="rId4" Type="http://schemas.openxmlformats.org/officeDocument/2006/relationships/tags" Target="../tags/tag357.xml"/><Relationship Id="rId3" Type="http://schemas.openxmlformats.org/officeDocument/2006/relationships/tags" Target="../tags/tag356.xml"/><Relationship Id="rId2" Type="http://schemas.openxmlformats.org/officeDocument/2006/relationships/tags" Target="../tags/tag355.xml"/><Relationship Id="rId11" Type="http://schemas.openxmlformats.org/officeDocument/2006/relationships/slideLayout" Target="../slideLayouts/slideLayout88.xml"/><Relationship Id="rId10" Type="http://schemas.openxmlformats.org/officeDocument/2006/relationships/image" Target="../media/image3.jpeg"/><Relationship Id="rId1" Type="http://schemas.openxmlformats.org/officeDocument/2006/relationships/tags" Target="../tags/tag354.xml"/></Relationships>
</file>

<file path=ppt/slides/_rels/slide6.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tags" Target="../tags/tag74.xml"/><Relationship Id="rId7" Type="http://schemas.openxmlformats.org/officeDocument/2006/relationships/tags" Target="../tags/tag73.xml"/><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7" Type="http://schemas.openxmlformats.org/officeDocument/2006/relationships/slideLayout" Target="../slideLayouts/slideLayout5.xml"/><Relationship Id="rId16" Type="http://schemas.openxmlformats.org/officeDocument/2006/relationships/image" Target="../media/image3.jpeg"/><Relationship Id="rId15" Type="http://schemas.openxmlformats.org/officeDocument/2006/relationships/image" Target="../media/image14.svg"/><Relationship Id="rId14" Type="http://schemas.openxmlformats.org/officeDocument/2006/relationships/image" Target="../media/image13.png"/><Relationship Id="rId13" Type="http://schemas.openxmlformats.org/officeDocument/2006/relationships/image" Target="../media/image12.svg"/><Relationship Id="rId12" Type="http://schemas.openxmlformats.org/officeDocument/2006/relationships/image" Target="../media/image11.png"/><Relationship Id="rId11" Type="http://schemas.openxmlformats.org/officeDocument/2006/relationships/image" Target="../media/image10.svg"/><Relationship Id="rId10" Type="http://schemas.openxmlformats.org/officeDocument/2006/relationships/image" Target="../media/image9.png"/><Relationship Id="rId1" Type="http://schemas.openxmlformats.org/officeDocument/2006/relationships/tags" Target="../tags/tag67.xml"/></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3.jpeg"/><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tags" Target="../tags/tag75.xml"/></Relationships>
</file>

<file path=ppt/slides/_rels/slide8.xml.rels><?xml version="1.0" encoding="UTF-8" standalone="yes"?>
<Relationships xmlns="http://schemas.openxmlformats.org/package/2006/relationships"><Relationship Id="rId9" Type="http://schemas.openxmlformats.org/officeDocument/2006/relationships/tags" Target="../tags/tag86.xml"/><Relationship Id="rId8" Type="http://schemas.openxmlformats.org/officeDocument/2006/relationships/tags" Target="../tags/tag85.xml"/><Relationship Id="rId7" Type="http://schemas.openxmlformats.org/officeDocument/2006/relationships/tags" Target="../tags/tag84.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 Id="rId3" Type="http://schemas.openxmlformats.org/officeDocument/2006/relationships/tags" Target="../tags/tag80.xml"/><Relationship Id="rId29" Type="http://schemas.openxmlformats.org/officeDocument/2006/relationships/slideLayout" Target="../slideLayouts/slideLayout5.xml"/><Relationship Id="rId28" Type="http://schemas.openxmlformats.org/officeDocument/2006/relationships/image" Target="../media/image3.jpeg"/><Relationship Id="rId27" Type="http://schemas.openxmlformats.org/officeDocument/2006/relationships/tags" Target="../tags/tag104.xml"/><Relationship Id="rId26" Type="http://schemas.openxmlformats.org/officeDocument/2006/relationships/tags" Target="../tags/tag103.xml"/><Relationship Id="rId25" Type="http://schemas.openxmlformats.org/officeDocument/2006/relationships/tags" Target="../tags/tag102.xml"/><Relationship Id="rId24" Type="http://schemas.openxmlformats.org/officeDocument/2006/relationships/tags" Target="../tags/tag101.xml"/><Relationship Id="rId23" Type="http://schemas.openxmlformats.org/officeDocument/2006/relationships/tags" Target="../tags/tag100.xml"/><Relationship Id="rId22" Type="http://schemas.openxmlformats.org/officeDocument/2006/relationships/tags" Target="../tags/tag99.xml"/><Relationship Id="rId21" Type="http://schemas.openxmlformats.org/officeDocument/2006/relationships/tags" Target="../tags/tag98.xml"/><Relationship Id="rId20" Type="http://schemas.openxmlformats.org/officeDocument/2006/relationships/tags" Target="../tags/tag97.xml"/><Relationship Id="rId2" Type="http://schemas.openxmlformats.org/officeDocument/2006/relationships/tags" Target="../tags/tag79.xml"/><Relationship Id="rId19" Type="http://schemas.openxmlformats.org/officeDocument/2006/relationships/tags" Target="../tags/tag96.xml"/><Relationship Id="rId18" Type="http://schemas.openxmlformats.org/officeDocument/2006/relationships/tags" Target="../tags/tag95.xml"/><Relationship Id="rId17" Type="http://schemas.openxmlformats.org/officeDocument/2006/relationships/tags" Target="../tags/tag94.xml"/><Relationship Id="rId16" Type="http://schemas.openxmlformats.org/officeDocument/2006/relationships/tags" Target="../tags/tag93.xml"/><Relationship Id="rId15" Type="http://schemas.openxmlformats.org/officeDocument/2006/relationships/tags" Target="../tags/tag92.xml"/><Relationship Id="rId14" Type="http://schemas.openxmlformats.org/officeDocument/2006/relationships/tags" Target="../tags/tag91.xml"/><Relationship Id="rId13" Type="http://schemas.openxmlformats.org/officeDocument/2006/relationships/tags" Target="../tags/tag90.xml"/><Relationship Id="rId12" Type="http://schemas.openxmlformats.org/officeDocument/2006/relationships/tags" Target="../tags/tag89.xml"/><Relationship Id="rId11" Type="http://schemas.openxmlformats.org/officeDocument/2006/relationships/tags" Target="../tags/tag88.xml"/><Relationship Id="rId10" Type="http://schemas.openxmlformats.org/officeDocument/2006/relationships/tags" Target="../tags/tag87.xml"/><Relationship Id="rId1" Type="http://schemas.openxmlformats.org/officeDocument/2006/relationships/tags" Target="../tags/tag78.xml"/></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3.jpeg"/><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tags" Target="../tags/tag10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等腰三角形 5"/>
          <p:cNvSpPr/>
          <p:nvPr>
            <p:custDataLst>
              <p:tags r:id="rId1"/>
            </p:custDataLst>
          </p:nvPr>
        </p:nvSpPr>
        <p:spPr>
          <a:xfrm>
            <a:off x="0" y="3570514"/>
            <a:ext cx="3381829" cy="3287486"/>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7" name="等腰三角形 6"/>
          <p:cNvSpPr/>
          <p:nvPr>
            <p:custDataLst>
              <p:tags r:id="rId2"/>
            </p:custDataLst>
          </p:nvPr>
        </p:nvSpPr>
        <p:spPr>
          <a:xfrm rot="10800000">
            <a:off x="8810171" y="0"/>
            <a:ext cx="3381829" cy="3287486"/>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8" name="任意多边形: 形状 7"/>
          <p:cNvSpPr/>
          <p:nvPr>
            <p:custDataLst>
              <p:tags r:id="rId3"/>
            </p:custDataLst>
          </p:nvPr>
        </p:nvSpPr>
        <p:spPr>
          <a:xfrm>
            <a:off x="-24311" y="2155666"/>
            <a:ext cx="3505200" cy="4660900"/>
          </a:xfrm>
          <a:custGeom>
            <a:avLst/>
            <a:gdLst>
              <a:gd name="connsiteX0" fmla="*/ 0 w 3505200"/>
              <a:gd name="connsiteY0" fmla="*/ 0 h 4660900"/>
              <a:gd name="connsiteX1" fmla="*/ 3505200 w 3505200"/>
              <a:gd name="connsiteY1" fmla="*/ 3505200 h 4660900"/>
              <a:gd name="connsiteX2" fmla="*/ 2324100 w 3505200"/>
              <a:gd name="connsiteY2" fmla="*/ 4660900 h 4660900"/>
            </a:gdLst>
            <a:ahLst/>
            <a:cxnLst>
              <a:cxn ang="0">
                <a:pos x="connsiteX0" y="connsiteY0"/>
              </a:cxn>
              <a:cxn ang="0">
                <a:pos x="connsiteX1" y="connsiteY1"/>
              </a:cxn>
              <a:cxn ang="0">
                <a:pos x="connsiteX2" y="connsiteY2"/>
              </a:cxn>
            </a:cxnLst>
            <a:rect l="l" t="t" r="r" b="b"/>
            <a:pathLst>
              <a:path w="3505200" h="4660900">
                <a:moveTo>
                  <a:pt x="0" y="0"/>
                </a:moveTo>
                <a:lnTo>
                  <a:pt x="3505200" y="3505200"/>
                </a:lnTo>
                <a:lnTo>
                  <a:pt x="2324100" y="46609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9" name="任意多边形: 形状 8"/>
          <p:cNvSpPr/>
          <p:nvPr>
            <p:custDataLst>
              <p:tags r:id="rId4"/>
            </p:custDataLst>
          </p:nvPr>
        </p:nvSpPr>
        <p:spPr>
          <a:xfrm>
            <a:off x="5330823" y="-25400"/>
            <a:ext cx="1536700" cy="774700"/>
          </a:xfrm>
          <a:custGeom>
            <a:avLst/>
            <a:gdLst>
              <a:gd name="connsiteX0" fmla="*/ 0 w 1498600"/>
              <a:gd name="connsiteY0" fmla="*/ 0 h 749300"/>
              <a:gd name="connsiteX1" fmla="*/ 762000 w 1498600"/>
              <a:gd name="connsiteY1" fmla="*/ 749300 h 749300"/>
              <a:gd name="connsiteX2" fmla="*/ 1498600 w 1498600"/>
              <a:gd name="connsiteY2" fmla="*/ 12700 h 749300"/>
              <a:gd name="connsiteX0-1" fmla="*/ 0 w 1536700"/>
              <a:gd name="connsiteY0-2" fmla="*/ 25400 h 774700"/>
              <a:gd name="connsiteX1-3" fmla="*/ 762000 w 1536700"/>
              <a:gd name="connsiteY1-4" fmla="*/ 774700 h 774700"/>
              <a:gd name="connsiteX2-5" fmla="*/ 1536700 w 1536700"/>
              <a:gd name="connsiteY2-6" fmla="*/ 0 h 774700"/>
            </a:gdLst>
            <a:ahLst/>
            <a:cxnLst>
              <a:cxn ang="0">
                <a:pos x="connsiteX0-1" y="connsiteY0-2"/>
              </a:cxn>
              <a:cxn ang="0">
                <a:pos x="connsiteX1-3" y="connsiteY1-4"/>
              </a:cxn>
              <a:cxn ang="0">
                <a:pos x="connsiteX2-5" y="connsiteY2-6"/>
              </a:cxn>
            </a:cxnLst>
            <a:rect l="l" t="t" r="r" b="b"/>
            <a:pathLst>
              <a:path w="1536700" h="774700">
                <a:moveTo>
                  <a:pt x="0" y="25400"/>
                </a:moveTo>
                <a:lnTo>
                  <a:pt x="762000" y="774700"/>
                </a:lnTo>
                <a:lnTo>
                  <a:pt x="1536700" y="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任意多边形: 形状 9"/>
          <p:cNvSpPr/>
          <p:nvPr>
            <p:custDataLst>
              <p:tags r:id="rId5"/>
            </p:custDataLst>
          </p:nvPr>
        </p:nvSpPr>
        <p:spPr>
          <a:xfrm>
            <a:off x="8458200" y="3797300"/>
            <a:ext cx="3048000" cy="3022600"/>
          </a:xfrm>
          <a:custGeom>
            <a:avLst/>
            <a:gdLst>
              <a:gd name="connsiteX0" fmla="*/ 3048000 w 3048000"/>
              <a:gd name="connsiteY0" fmla="*/ 0 h 3022600"/>
              <a:gd name="connsiteX1" fmla="*/ 0 w 3048000"/>
              <a:gd name="connsiteY1" fmla="*/ 3022600 h 3022600"/>
            </a:gdLst>
            <a:ahLst/>
            <a:cxnLst>
              <a:cxn ang="0">
                <a:pos x="connsiteX0" y="connsiteY0"/>
              </a:cxn>
              <a:cxn ang="0">
                <a:pos x="connsiteX1" y="connsiteY1"/>
              </a:cxn>
            </a:cxnLst>
            <a:rect l="l" t="t" r="r" b="b"/>
            <a:pathLst>
              <a:path w="3048000" h="3022600">
                <a:moveTo>
                  <a:pt x="3048000" y="0"/>
                </a:moveTo>
                <a:lnTo>
                  <a:pt x="0" y="30226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1" name="任意多边形: 形状 10"/>
          <p:cNvSpPr/>
          <p:nvPr>
            <p:custDataLst>
              <p:tags r:id="rId6"/>
            </p:custDataLst>
          </p:nvPr>
        </p:nvSpPr>
        <p:spPr>
          <a:xfrm>
            <a:off x="9423400" y="5041900"/>
            <a:ext cx="1816100" cy="1803400"/>
          </a:xfrm>
          <a:custGeom>
            <a:avLst/>
            <a:gdLst>
              <a:gd name="connsiteX0" fmla="*/ 0 w 1816100"/>
              <a:gd name="connsiteY0" fmla="*/ 0 h 1803400"/>
              <a:gd name="connsiteX1" fmla="*/ 1816100 w 1816100"/>
              <a:gd name="connsiteY1" fmla="*/ 1803400 h 1803400"/>
            </a:gdLst>
            <a:ahLst/>
            <a:cxnLst>
              <a:cxn ang="0">
                <a:pos x="connsiteX0" y="connsiteY0"/>
              </a:cxn>
              <a:cxn ang="0">
                <a:pos x="connsiteX1" y="connsiteY1"/>
              </a:cxn>
            </a:cxnLst>
            <a:rect l="l" t="t" r="r" b="b"/>
            <a:pathLst>
              <a:path w="1816100" h="1803400">
                <a:moveTo>
                  <a:pt x="0" y="0"/>
                </a:moveTo>
                <a:lnTo>
                  <a:pt x="1816100" y="18034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2" name="任意多边形: 形状 11"/>
          <p:cNvSpPr/>
          <p:nvPr>
            <p:custDataLst>
              <p:tags r:id="rId7"/>
            </p:custDataLst>
          </p:nvPr>
        </p:nvSpPr>
        <p:spPr>
          <a:xfrm>
            <a:off x="10401300" y="1905000"/>
            <a:ext cx="1790700" cy="3543300"/>
          </a:xfrm>
          <a:custGeom>
            <a:avLst/>
            <a:gdLst>
              <a:gd name="connsiteX0" fmla="*/ 1778000 w 1790700"/>
              <a:gd name="connsiteY0" fmla="*/ 0 h 3543300"/>
              <a:gd name="connsiteX1" fmla="*/ 0 w 1790700"/>
              <a:gd name="connsiteY1" fmla="*/ 1765300 h 3543300"/>
              <a:gd name="connsiteX2" fmla="*/ 1790700 w 1790700"/>
              <a:gd name="connsiteY2" fmla="*/ 3543300 h 3543300"/>
            </a:gdLst>
            <a:ahLst/>
            <a:cxnLst>
              <a:cxn ang="0">
                <a:pos x="connsiteX0" y="connsiteY0"/>
              </a:cxn>
              <a:cxn ang="0">
                <a:pos x="connsiteX1" y="connsiteY1"/>
              </a:cxn>
              <a:cxn ang="0">
                <a:pos x="connsiteX2" y="connsiteY2"/>
              </a:cxn>
            </a:cxnLst>
            <a:rect l="l" t="t" r="r" b="b"/>
            <a:pathLst>
              <a:path w="1790700" h="3543300">
                <a:moveTo>
                  <a:pt x="1778000" y="0"/>
                </a:moveTo>
                <a:lnTo>
                  <a:pt x="0" y="1765300"/>
                </a:lnTo>
                <a:lnTo>
                  <a:pt x="1790700" y="35433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3" name="标题 1"/>
          <p:cNvSpPr txBox="1"/>
          <p:nvPr/>
        </p:nvSpPr>
        <p:spPr>
          <a:xfrm>
            <a:off x="-24047" y="142487"/>
            <a:ext cx="5888270" cy="64072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4000" spc="300" dirty="0">
                <a:solidFill>
                  <a:schemeClr val="bg2"/>
                </a:solidFill>
                <a:latin typeface="方正姚体" panose="02010601030101010101" pitchFamily="2" charset="-122"/>
                <a:ea typeface="方正姚体" panose="02010601030101010101" pitchFamily="2" charset="-122"/>
                <a:cs typeface="+mn-ea"/>
                <a:sym typeface="+mn-lt"/>
              </a:rPr>
              <a:t>软件项目管理</a:t>
            </a:r>
            <a:endParaRPr lang="zh-CN" altLang="en-US" sz="4000" spc="300" dirty="0">
              <a:solidFill>
                <a:schemeClr val="bg2"/>
              </a:solidFill>
              <a:latin typeface="方正姚体" panose="02010601030101010101" pitchFamily="2" charset="-122"/>
              <a:ea typeface="方正姚体" panose="02010601030101010101" pitchFamily="2" charset="-122"/>
              <a:cs typeface="+mn-ea"/>
              <a:sym typeface="+mn-lt"/>
            </a:endParaRPr>
          </a:p>
        </p:txBody>
      </p:sp>
      <p:sp>
        <p:nvSpPr>
          <p:cNvPr id="14" name="矩形 13"/>
          <p:cNvSpPr/>
          <p:nvPr>
            <p:custDataLst>
              <p:tags r:id="rId8"/>
            </p:custDataLst>
          </p:nvPr>
        </p:nvSpPr>
        <p:spPr>
          <a:xfrm>
            <a:off x="2971075" y="3887150"/>
            <a:ext cx="6096000" cy="347345"/>
          </a:xfrm>
          <a:prstGeom prst="rect">
            <a:avLst/>
          </a:prstGeom>
        </p:spPr>
        <p:txBody>
          <a:bodyPr>
            <a:spAutoFit/>
          </a:bodyPr>
          <a:lstStyle/>
          <a:p>
            <a:pPr algn="ctr">
              <a:lnSpc>
                <a:spcPts val="2000"/>
              </a:lnSpc>
            </a:pPr>
            <a:r>
              <a:rPr lang="zh-CN" altLang="en-US" sz="2000" b="0" i="0" u="none" strike="noStrike" dirty="0">
                <a:solidFill>
                  <a:schemeClr val="dk1">
                    <a:lumMod val="90000"/>
                    <a:lumOff val="10000"/>
                  </a:schemeClr>
                </a:solidFill>
                <a:effectLst/>
                <a:cs typeface="+mn-ea"/>
                <a:sym typeface="+mn-lt"/>
              </a:rPr>
              <a:t>汇报人：菁英班</a:t>
            </a:r>
            <a:r>
              <a:rPr lang="en-US" altLang="zh-CN" sz="2000" b="0" i="0" u="none" strike="noStrike" dirty="0">
                <a:solidFill>
                  <a:schemeClr val="dk1">
                    <a:lumMod val="90000"/>
                    <a:lumOff val="10000"/>
                  </a:schemeClr>
                </a:solidFill>
                <a:effectLst/>
                <a:cs typeface="+mn-ea"/>
                <a:sym typeface="+mn-lt"/>
              </a:rPr>
              <a:t> </a:t>
            </a:r>
            <a:r>
              <a:rPr lang="zh-CN" altLang="en-US" sz="2000" b="0" i="0" u="none" strike="noStrike" dirty="0">
                <a:solidFill>
                  <a:schemeClr val="dk1">
                    <a:lumMod val="90000"/>
                    <a:lumOff val="10000"/>
                  </a:schemeClr>
                </a:solidFill>
                <a:effectLst/>
                <a:cs typeface="+mn-ea"/>
                <a:sym typeface="+mn-lt"/>
              </a:rPr>
              <a:t>李彦浩</a:t>
            </a:r>
            <a:endParaRPr lang="zh-CN" altLang="en-US" sz="2000" b="0" i="0" u="none" strike="noStrike" dirty="0">
              <a:solidFill>
                <a:schemeClr val="dk1">
                  <a:lumMod val="90000"/>
                  <a:lumOff val="10000"/>
                </a:schemeClr>
              </a:solidFill>
              <a:effectLst/>
              <a:cs typeface="+mn-ea"/>
              <a:sym typeface="+mn-lt"/>
            </a:endParaRPr>
          </a:p>
        </p:txBody>
      </p:sp>
      <p:sp>
        <p:nvSpPr>
          <p:cNvPr id="21" name="矩形 20"/>
          <p:cNvSpPr/>
          <p:nvPr>
            <p:custDataLst>
              <p:tags r:id="rId9"/>
            </p:custDataLst>
          </p:nvPr>
        </p:nvSpPr>
        <p:spPr>
          <a:xfrm>
            <a:off x="4779646" y="3200762"/>
            <a:ext cx="2622550" cy="460375"/>
          </a:xfrm>
          <a:prstGeom prst="rect">
            <a:avLst/>
          </a:prstGeom>
        </p:spPr>
        <p:txBody>
          <a:bodyPr wrap="none">
            <a:spAutoFit/>
          </a:bodyPr>
          <a:lstStyle/>
          <a:p>
            <a:pPr algn="ctr"/>
            <a:r>
              <a:rPr lang="en-US" altLang="zh-CN" sz="2400" b="1" spc="600" dirty="0">
                <a:solidFill>
                  <a:schemeClr val="bg2"/>
                </a:solidFill>
                <a:cs typeface="+mn-ea"/>
                <a:sym typeface="+mn-lt"/>
              </a:rPr>
              <a:t>2024.04.13</a:t>
            </a:r>
            <a:endParaRPr lang="en-US" altLang="zh-CN" sz="2400" b="1" spc="600" dirty="0">
              <a:solidFill>
                <a:schemeClr val="bg2"/>
              </a:solidFill>
              <a:cs typeface="+mn-ea"/>
              <a:sym typeface="+mn-lt"/>
            </a:endParaRPr>
          </a:p>
        </p:txBody>
      </p:sp>
      <p:pic>
        <p:nvPicPr>
          <p:cNvPr id="24" name="图片 23" descr="山东大学校徽"/>
          <p:cNvPicPr>
            <a:picLocks noChangeAspect="1"/>
          </p:cNvPicPr>
          <p:nvPr/>
        </p:nvPicPr>
        <p:blipFill>
          <a:blip r:embed="rId10"/>
          <a:stretch>
            <a:fillRect/>
          </a:stretch>
        </p:blipFill>
        <p:spPr>
          <a:xfrm>
            <a:off x="5283515" y="4981200"/>
            <a:ext cx="1631315" cy="1626235"/>
          </a:xfrm>
          <a:prstGeom prst="rect">
            <a:avLst/>
          </a:prstGeom>
        </p:spPr>
      </p:pic>
      <p:sp>
        <p:nvSpPr>
          <p:cNvPr id="3" name="文本框 2"/>
          <p:cNvSpPr txBox="1"/>
          <p:nvPr/>
        </p:nvSpPr>
        <p:spPr>
          <a:xfrm>
            <a:off x="2954936" y="4347420"/>
            <a:ext cx="6112502" cy="368300"/>
          </a:xfrm>
          <a:prstGeom prst="rect">
            <a:avLst/>
          </a:prstGeom>
          <a:noFill/>
        </p:spPr>
        <p:txBody>
          <a:bodyPr wrap="square">
            <a:spAutoFit/>
          </a:bodyPr>
          <a:lstStyle/>
          <a:p>
            <a:pPr algn="ctr"/>
            <a:r>
              <a:rPr lang="zh-CN" altLang="en-US" dirty="0"/>
              <a:t>团队成员：李彦浩</a:t>
            </a:r>
            <a:r>
              <a:rPr lang="en-US" altLang="zh-CN" dirty="0"/>
              <a:t> </a:t>
            </a:r>
            <a:r>
              <a:rPr lang="zh-CN" altLang="en-US" dirty="0"/>
              <a:t>李世会</a:t>
            </a:r>
            <a:r>
              <a:rPr lang="en-US" altLang="zh-CN" dirty="0"/>
              <a:t> </a:t>
            </a:r>
            <a:r>
              <a:rPr lang="zh-CN" altLang="en-US" dirty="0"/>
              <a:t>吴瞳</a:t>
            </a:r>
            <a:endParaRPr lang="zh-CN" altLang="en-US" dirty="0"/>
          </a:p>
        </p:txBody>
      </p:sp>
      <p:sp>
        <p:nvSpPr>
          <p:cNvPr id="5" name="文本框 4"/>
          <p:cNvSpPr txBox="1"/>
          <p:nvPr/>
        </p:nvSpPr>
        <p:spPr>
          <a:xfrm>
            <a:off x="3185678" y="1742924"/>
            <a:ext cx="6237722" cy="1309370"/>
          </a:xfrm>
          <a:prstGeom prst="rect">
            <a:avLst/>
          </a:prstGeom>
          <a:noFill/>
        </p:spPr>
        <p:txBody>
          <a:bodyPr wrap="square">
            <a:spAutoFit/>
          </a:bodyPr>
          <a:lstStyle/>
          <a:p>
            <a:pPr algn="ctr">
              <a:lnSpc>
                <a:spcPct val="90000"/>
              </a:lnSpc>
              <a:spcBef>
                <a:spcPct val="0"/>
              </a:spcBef>
            </a:pPr>
            <a:r>
              <a:rPr lang="zh-CN" altLang="zh-CN" sz="4400" spc="300" dirty="0">
                <a:solidFill>
                  <a:schemeClr val="bg2"/>
                </a:solidFill>
                <a:latin typeface="方正姚体" panose="02010601030101010101" pitchFamily="2" charset="-122"/>
                <a:ea typeface="方正姚体" panose="02010601030101010101" pitchFamily="2" charset="-122"/>
                <a:cs typeface="+mn-ea"/>
              </a:rPr>
              <a:t>基于开源</a:t>
            </a:r>
            <a:r>
              <a:rPr lang="en-US" altLang="zh-CN" sz="4400" spc="300" dirty="0">
                <a:solidFill>
                  <a:schemeClr val="bg2"/>
                </a:solidFill>
                <a:latin typeface="方正姚体" panose="02010601030101010101" pitchFamily="2" charset="-122"/>
                <a:ea typeface="方正姚体" panose="02010601030101010101" pitchFamily="2" charset="-122"/>
                <a:cs typeface="+mn-ea"/>
              </a:rPr>
              <a:t>LLM</a:t>
            </a:r>
            <a:r>
              <a:rPr lang="zh-CN" altLang="zh-CN" sz="4400" spc="300" dirty="0">
                <a:solidFill>
                  <a:schemeClr val="bg2"/>
                </a:solidFill>
                <a:latin typeface="方正姚体" panose="02010601030101010101" pitchFamily="2" charset="-122"/>
                <a:ea typeface="方正姚体" panose="02010601030101010101" pitchFamily="2" charset="-122"/>
                <a:cs typeface="+mn-ea"/>
              </a:rPr>
              <a:t>的《周易》大模型软件</a:t>
            </a:r>
            <a:endParaRPr lang="zh-CN" altLang="en-US" sz="4400" spc="300" dirty="0">
              <a:solidFill>
                <a:schemeClr val="bg2"/>
              </a:solidFill>
              <a:latin typeface="方正姚体" panose="02010601030101010101" pitchFamily="2" charset="-122"/>
              <a:ea typeface="方正姚体" panose="02010601030101010101" pitchFamily="2" charset="-122"/>
              <a:cs typeface="+mn-ea"/>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p:grpSpPr>
        <p:sp>
          <p:nvSpPr>
            <p:cNvPr id="8" name="矩形 7"/>
            <p:cNvSpPr/>
            <p:nvPr>
              <p:custDataLst>
                <p:tags r:id="rId1"/>
              </p:custDataLst>
            </p:nvPr>
          </p:nvSpPr>
          <p:spPr>
            <a:xfrm>
              <a:off x="723900" y="354013"/>
              <a:ext cx="11468099" cy="5232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技术选型</a:t>
              </a:r>
              <a:r>
                <a:rPr lang="en-US" altLang="zh-CN" sz="3200" b="1" spc="500" noProof="0" dirty="0">
                  <a:ln>
                    <a:noFill/>
                  </a:ln>
                  <a:solidFill>
                    <a:schemeClr val="lt1"/>
                  </a:solidFill>
                  <a:effectLst/>
                  <a:uLnTx/>
                  <a:uFillTx/>
                  <a:cs typeface="+mn-ea"/>
                  <a:sym typeface="+mn-lt"/>
                </a:rPr>
                <a:t>:</a:t>
              </a:r>
              <a:r>
                <a:rPr lang="zh-CN" altLang="en-US" sz="3200" b="1" spc="500" noProof="0" dirty="0">
                  <a:ln>
                    <a:noFill/>
                  </a:ln>
                  <a:solidFill>
                    <a:schemeClr val="lt1"/>
                  </a:solidFill>
                  <a:effectLst/>
                  <a:uLnTx/>
                  <a:uFillTx/>
                  <a:cs typeface="+mn-ea"/>
                  <a:sym typeface="+mn-lt"/>
                </a:rPr>
                <a:t>大模型</a:t>
              </a:r>
              <a:endParaRPr lang="zh-CN" altLang="en-US"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sp>
        <p:nvSpPr>
          <p:cNvPr id="21" name="矩形 20"/>
          <p:cNvSpPr/>
          <p:nvPr/>
        </p:nvSpPr>
        <p:spPr>
          <a:xfrm>
            <a:off x="2958532" y="2225378"/>
            <a:ext cx="2579824" cy="3458458"/>
          </a:xfrm>
          <a:prstGeom prst="rect">
            <a:avLst/>
          </a:prstGeom>
          <a:solidFill>
            <a:srgbClr val="FFFFFF">
              <a:alpha val="6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cs typeface="+mn-ea"/>
              <a:sym typeface="+mn-lt"/>
            </a:endParaRPr>
          </a:p>
        </p:txBody>
      </p:sp>
      <p:sp>
        <p:nvSpPr>
          <p:cNvPr id="22" name="矩形 21"/>
          <p:cNvSpPr/>
          <p:nvPr/>
        </p:nvSpPr>
        <p:spPr>
          <a:xfrm>
            <a:off x="2637191" y="2670463"/>
            <a:ext cx="2185800" cy="2930238"/>
          </a:xfrm>
          <a:prstGeom prst="rect">
            <a:avLst/>
          </a:prstGeom>
          <a:solidFill>
            <a:srgbClr val="FFFFFF">
              <a:alpha val="3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cs typeface="+mn-ea"/>
              <a:sym typeface="+mn-lt"/>
            </a:endParaRPr>
          </a:p>
        </p:txBody>
      </p:sp>
      <p:sp>
        <p:nvSpPr>
          <p:cNvPr id="23" name="矩形 22"/>
          <p:cNvSpPr/>
          <p:nvPr/>
        </p:nvSpPr>
        <p:spPr>
          <a:xfrm>
            <a:off x="3228109" y="2032289"/>
            <a:ext cx="2867891" cy="3844636"/>
          </a:xfrm>
          <a:prstGeom prst="rect">
            <a:avLst/>
          </a:prstGeom>
          <a:solidFill>
            <a:srgbClr val="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cs typeface="+mn-ea"/>
              <a:sym typeface="+mn-lt"/>
            </a:endParaRPr>
          </a:p>
        </p:txBody>
      </p:sp>
      <p:sp>
        <p:nvSpPr>
          <p:cNvPr id="24" name="矩形 23"/>
          <p:cNvSpPr/>
          <p:nvPr/>
        </p:nvSpPr>
        <p:spPr>
          <a:xfrm flipH="1">
            <a:off x="9324109" y="2032289"/>
            <a:ext cx="2867891" cy="3844636"/>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cs typeface="+mn-ea"/>
              <a:sym typeface="+mn-lt"/>
            </a:endParaRPr>
          </a:p>
        </p:txBody>
      </p:sp>
      <p:sp>
        <p:nvSpPr>
          <p:cNvPr id="25" name="矩形 24"/>
          <p:cNvSpPr/>
          <p:nvPr/>
        </p:nvSpPr>
        <p:spPr>
          <a:xfrm>
            <a:off x="6276109" y="2032289"/>
            <a:ext cx="2867891" cy="3844636"/>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cs typeface="+mn-ea"/>
              <a:sym typeface="+mn-lt"/>
            </a:endParaRPr>
          </a:p>
        </p:txBody>
      </p:sp>
      <p:sp>
        <p:nvSpPr>
          <p:cNvPr id="28" name="PA_库_形状 299"/>
          <p:cNvSpPr/>
          <p:nvPr>
            <p:custDataLst>
              <p:tags r:id="rId4"/>
            </p:custDataLst>
          </p:nvPr>
        </p:nvSpPr>
        <p:spPr>
          <a:xfrm>
            <a:off x="3423145" y="3359131"/>
            <a:ext cx="2476924" cy="563245"/>
          </a:xfrm>
          <a:prstGeom prst="rect">
            <a:avLst/>
          </a:prstGeom>
          <a:ln w="12700">
            <a:miter lim="400000"/>
          </a:ln>
        </p:spPr>
        <p:txBody>
          <a:bodyPr wrap="square" lIns="25400" tIns="25400" rIns="25400" bIns="25400" anchor="ctr">
            <a:spAutoFit/>
          </a:bodyPr>
          <a:lstStyle>
            <a:lvl1pPr algn="l" defTabSz="457200">
              <a:lnSpc>
                <a:spcPct val="120000"/>
              </a:lnSpc>
              <a:defRPr sz="2000">
                <a:solidFill>
                  <a:srgbClr val="6A7889"/>
                </a:solidFill>
                <a:latin typeface="Helvetica"/>
                <a:ea typeface="Helvetica"/>
                <a:cs typeface="Helvetica"/>
                <a:sym typeface="Helvetica"/>
              </a:defRPr>
            </a:lvl1pPr>
          </a:lstStyle>
          <a:p>
            <a:pPr>
              <a:lnSpc>
                <a:spcPts val="2000"/>
              </a:lnSpc>
            </a:pPr>
            <a:r>
              <a:rPr lang="zh-CN" altLang="en-US" sz="1200">
                <a:solidFill>
                  <a:srgbClr val="2D313B"/>
                </a:solidFill>
                <a:sym typeface="+mn-ea"/>
              </a:rPr>
              <a:t>Faiss，</a:t>
            </a:r>
            <a:r>
              <a:rPr lang="zh-CN" altLang="en-US" sz="1200">
                <a:solidFill>
                  <a:srgbClr val="FF0000"/>
                </a:solidFill>
                <a:sym typeface="+mn-ea"/>
              </a:rPr>
              <a:t>基于向量检索库实现的轻量级向量数据库</a:t>
            </a:r>
            <a:endParaRPr lang="zh-CN" altLang="en-US" sz="1200" dirty="0">
              <a:solidFill>
                <a:srgbClr val="2D313B"/>
              </a:solidFill>
              <a:latin typeface="+mn-lt"/>
              <a:ea typeface="+mn-ea"/>
              <a:cs typeface="+mn-ea"/>
              <a:sym typeface="+mn-ea"/>
            </a:endParaRPr>
          </a:p>
        </p:txBody>
      </p:sp>
      <p:sp>
        <p:nvSpPr>
          <p:cNvPr id="29" name="矩形 28"/>
          <p:cNvSpPr/>
          <p:nvPr/>
        </p:nvSpPr>
        <p:spPr>
          <a:xfrm>
            <a:off x="180109" y="2032289"/>
            <a:ext cx="2867891" cy="3844636"/>
          </a:xfrm>
          <a:prstGeom prst="rect">
            <a:avLst/>
          </a:prstGeom>
          <a:solidFill>
            <a:srgbClr val="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cs typeface="+mn-ea"/>
              <a:sym typeface="+mn-lt"/>
            </a:endParaRPr>
          </a:p>
        </p:txBody>
      </p:sp>
      <p:sp>
        <p:nvSpPr>
          <p:cNvPr id="32" name="PA_库_形状 299"/>
          <p:cNvSpPr/>
          <p:nvPr>
            <p:custDataLst>
              <p:tags r:id="rId5"/>
            </p:custDataLst>
          </p:nvPr>
        </p:nvSpPr>
        <p:spPr>
          <a:xfrm>
            <a:off x="402415" y="3487610"/>
            <a:ext cx="2476924" cy="306705"/>
          </a:xfrm>
          <a:prstGeom prst="rect">
            <a:avLst/>
          </a:prstGeom>
          <a:ln w="12700">
            <a:miter lim="400000"/>
          </a:ln>
        </p:spPr>
        <p:txBody>
          <a:bodyPr wrap="square" lIns="25400" tIns="25400" rIns="25400" bIns="25400" anchor="ctr">
            <a:spAutoFit/>
          </a:bodyPr>
          <a:lstStyle>
            <a:lvl1pPr algn="l" defTabSz="457200">
              <a:lnSpc>
                <a:spcPct val="120000"/>
              </a:lnSpc>
              <a:defRPr sz="2000">
                <a:solidFill>
                  <a:srgbClr val="6A7889"/>
                </a:solidFill>
                <a:latin typeface="Helvetica"/>
                <a:ea typeface="Helvetica"/>
                <a:cs typeface="Helvetica"/>
                <a:sym typeface="Helvetica"/>
              </a:defRPr>
            </a:lvl1pPr>
          </a:lstStyle>
          <a:p>
            <a:pPr>
              <a:lnSpc>
                <a:spcPts val="2000"/>
              </a:lnSpc>
            </a:pPr>
            <a:r>
              <a:rPr lang="zh-CN" altLang="en-US" sz="1200" dirty="0">
                <a:solidFill>
                  <a:srgbClr val="2D313B"/>
                </a:solidFill>
                <a:latin typeface="+mn-lt"/>
                <a:ea typeface="+mn-ea"/>
                <a:cs typeface="+mn-ea"/>
                <a:sym typeface="+mn-lt"/>
              </a:rPr>
              <a:t>智谱</a:t>
            </a:r>
            <a:r>
              <a:rPr lang="en-US" altLang="zh-CN" sz="1200" dirty="0">
                <a:solidFill>
                  <a:srgbClr val="2D313B"/>
                </a:solidFill>
                <a:latin typeface="+mn-lt"/>
                <a:ea typeface="+mn-ea"/>
                <a:cs typeface="+mn-ea"/>
                <a:sym typeface="+mn-lt"/>
              </a:rPr>
              <a:t>AI</a:t>
            </a:r>
            <a:r>
              <a:rPr lang="zh-CN" altLang="en-US" sz="1200" dirty="0">
                <a:solidFill>
                  <a:srgbClr val="2D313B"/>
                </a:solidFill>
                <a:latin typeface="+mn-lt"/>
                <a:ea typeface="+mn-ea"/>
                <a:cs typeface="+mn-ea"/>
                <a:sym typeface="+mn-lt"/>
              </a:rPr>
              <a:t>：</a:t>
            </a:r>
            <a:r>
              <a:rPr lang="en-US" altLang="zh-CN" sz="1200" dirty="0">
                <a:solidFill>
                  <a:srgbClr val="2D313B"/>
                </a:solidFill>
                <a:latin typeface="+mn-lt"/>
                <a:ea typeface="+mn-ea"/>
                <a:cs typeface="+mn-ea"/>
                <a:sym typeface="+mn-lt"/>
              </a:rPr>
              <a:t>ChatGLM</a:t>
            </a:r>
            <a:endParaRPr lang="en-US" altLang="zh-CN" sz="1200" dirty="0">
              <a:solidFill>
                <a:srgbClr val="2D313B"/>
              </a:solidFill>
              <a:latin typeface="+mn-lt"/>
              <a:ea typeface="+mn-ea"/>
              <a:cs typeface="+mn-ea"/>
              <a:sym typeface="+mn-lt"/>
            </a:endParaRPr>
          </a:p>
        </p:txBody>
      </p:sp>
      <p:pic>
        <p:nvPicPr>
          <p:cNvPr id="33" name="图形 32"/>
          <p:cNvPicPr>
            <a:picLocks noChangeAspect="1"/>
          </p:cNvPicPr>
          <p:nvPr/>
        </p:nvPicPr>
        <p:blipFill>
          <a:blip r:embed="rId6" cstate="screen">
            <a:extLst>
              <a:ext uri="{96DAC541-7B7A-43D3-8B79-37D633B846F1}">
                <asvg:svgBlip xmlns:asvg="http://schemas.microsoft.com/office/drawing/2016/SVG/main" r:embed="rId7"/>
              </a:ext>
            </a:extLst>
          </a:blip>
          <a:stretch>
            <a:fillRect/>
          </a:stretch>
        </p:blipFill>
        <p:spPr>
          <a:xfrm>
            <a:off x="3495063" y="2409825"/>
            <a:ext cx="404855" cy="404855"/>
          </a:xfrm>
          <a:prstGeom prst="rect">
            <a:avLst/>
          </a:prstGeom>
        </p:spPr>
      </p:pic>
      <p:pic>
        <p:nvPicPr>
          <p:cNvPr id="34" name="图形 33"/>
          <p:cNvPicPr>
            <a:picLocks noChangeAspect="1"/>
          </p:cNvPicPr>
          <p:nvPr/>
        </p:nvPicPr>
        <p:blipFill>
          <a:blip r:embed="rId8" cstate="screen">
            <a:extLst>
              <a:ext uri="{96DAC541-7B7A-43D3-8B79-37D633B846F1}">
                <asvg:svgBlip xmlns:asvg="http://schemas.microsoft.com/office/drawing/2016/SVG/main" r:embed="rId9"/>
              </a:ext>
            </a:extLst>
          </a:blip>
          <a:stretch>
            <a:fillRect/>
          </a:stretch>
        </p:blipFill>
        <p:spPr>
          <a:xfrm>
            <a:off x="490723" y="2414495"/>
            <a:ext cx="409116" cy="409116"/>
          </a:xfrm>
          <a:prstGeom prst="rect">
            <a:avLst/>
          </a:prstGeom>
        </p:spPr>
      </p:pic>
      <p:sp>
        <p:nvSpPr>
          <p:cNvPr id="35" name="Google Shape;86;p19"/>
          <p:cNvSpPr txBox="1"/>
          <p:nvPr>
            <p:custDataLst>
              <p:tags r:id="rId10"/>
            </p:custDataLst>
          </p:nvPr>
        </p:nvSpPr>
        <p:spPr>
          <a:xfrm>
            <a:off x="403050" y="2909522"/>
            <a:ext cx="1797225" cy="310226"/>
          </a:xfrm>
          <a:prstGeom prst="rect">
            <a:avLst/>
          </a:prstGeom>
          <a:noFill/>
          <a:ln>
            <a:noFill/>
          </a:ln>
        </p:spPr>
        <p:txBody>
          <a:bodyPr spcFirstLastPara="1" wrap="square" lIns="91425" tIns="45700" rIns="91425" bIns="45700" anchor="t" anchorCtr="0">
            <a:noAutofit/>
          </a:bodyPr>
          <a:lstStyle/>
          <a:p>
            <a:pPr marR="0" indent="0" defTabSz="914400" fontAlgn="auto">
              <a:lnSpc>
                <a:spcPct val="100000"/>
              </a:lnSpc>
              <a:spcBef>
                <a:spcPts val="0"/>
              </a:spcBef>
              <a:spcAft>
                <a:spcPts val="0"/>
              </a:spcAft>
              <a:buClrTx/>
              <a:buSzTx/>
              <a:buFontTx/>
              <a:buNone/>
              <a:defRPr/>
            </a:pPr>
            <a:r>
              <a:rPr kumimoji="0" lang="zh-CN" altLang="en-US" sz="2000" b="0" i="0" kern="1200" cap="none" spc="0" normalizeH="0" baseline="0" noProof="0" dirty="0">
                <a:solidFill>
                  <a:schemeClr val="dk1">
                    <a:lumMod val="75000"/>
                    <a:lumOff val="25000"/>
                  </a:schemeClr>
                </a:solidFill>
                <a:cs typeface="+mn-ea"/>
                <a:sym typeface="+mn-lt"/>
              </a:rPr>
              <a:t>大模型</a:t>
            </a:r>
            <a:endParaRPr kumimoji="0" lang="zh-CN" altLang="en-US" sz="2000" b="0" i="0" kern="1200" cap="none" spc="0" normalizeH="0" baseline="0" noProof="0" dirty="0">
              <a:solidFill>
                <a:schemeClr val="dk1">
                  <a:lumMod val="75000"/>
                  <a:lumOff val="25000"/>
                </a:schemeClr>
              </a:solidFill>
              <a:cs typeface="+mn-ea"/>
              <a:sym typeface="+mn-lt"/>
            </a:endParaRPr>
          </a:p>
        </p:txBody>
      </p:sp>
      <p:sp>
        <p:nvSpPr>
          <p:cNvPr id="36" name="Google Shape;86;p19"/>
          <p:cNvSpPr txBox="1"/>
          <p:nvPr>
            <p:custDataLst>
              <p:tags r:id="rId11"/>
            </p:custDataLst>
          </p:nvPr>
        </p:nvSpPr>
        <p:spPr>
          <a:xfrm>
            <a:off x="3369341" y="2917373"/>
            <a:ext cx="1797225" cy="310226"/>
          </a:xfrm>
          <a:prstGeom prst="rect">
            <a:avLst/>
          </a:prstGeom>
          <a:noFill/>
          <a:ln>
            <a:noFill/>
          </a:ln>
        </p:spPr>
        <p:txBody>
          <a:bodyPr spcFirstLastPara="1" wrap="square" lIns="91425" tIns="45700" rIns="91425" bIns="45700" anchor="t" anchorCtr="0">
            <a:noAutofit/>
          </a:bodyPr>
          <a:lstStyle/>
          <a:p>
            <a:pPr marR="0" indent="0" defTabSz="914400" fontAlgn="auto">
              <a:lnSpc>
                <a:spcPct val="100000"/>
              </a:lnSpc>
              <a:spcBef>
                <a:spcPts val="0"/>
              </a:spcBef>
              <a:spcAft>
                <a:spcPts val="0"/>
              </a:spcAft>
              <a:buClrTx/>
              <a:buSzTx/>
              <a:buFontTx/>
              <a:buNone/>
              <a:defRPr/>
            </a:pPr>
            <a:r>
              <a:rPr kumimoji="0" lang="zh-CN" altLang="en-US" sz="2000" b="0" i="0" kern="1200" cap="none" spc="0" normalizeH="0" baseline="0" noProof="0" dirty="0">
                <a:solidFill>
                  <a:schemeClr val="dk1">
                    <a:lumMod val="75000"/>
                    <a:lumOff val="25000"/>
                  </a:schemeClr>
                </a:solidFill>
                <a:cs typeface="+mn-ea"/>
                <a:sym typeface="+mn-lt"/>
              </a:rPr>
              <a:t>向量数据库</a:t>
            </a:r>
            <a:endParaRPr kumimoji="0" lang="zh-CN" altLang="en-US" sz="2000" b="0" i="0" kern="1200" cap="none" spc="0" normalizeH="0" baseline="0" noProof="0" dirty="0">
              <a:solidFill>
                <a:schemeClr val="dk1">
                  <a:lumMod val="75000"/>
                  <a:lumOff val="25000"/>
                </a:schemeClr>
              </a:solidFill>
              <a:cs typeface="+mn-ea"/>
              <a:sym typeface="+mn-lt"/>
            </a:endParaRPr>
          </a:p>
        </p:txBody>
      </p:sp>
      <p:pic>
        <p:nvPicPr>
          <p:cNvPr id="3" name="图片 2" descr="山东大学校徽与中英文校名标准组合（横式）"/>
          <p:cNvPicPr>
            <a:picLocks noChangeAspect="1"/>
          </p:cNvPicPr>
          <p:nvPr/>
        </p:nvPicPr>
        <p:blipFill>
          <a:blip r:embed="rId12"/>
          <a:stretch>
            <a:fillRect/>
          </a:stretch>
        </p:blipFill>
        <p:spPr>
          <a:xfrm>
            <a:off x="9411970" y="177165"/>
            <a:ext cx="2178685" cy="970915"/>
          </a:xfrm>
          <a:prstGeom prst="rect">
            <a:avLst/>
          </a:prstGeom>
        </p:spPr>
      </p:pic>
      <p:pic>
        <p:nvPicPr>
          <p:cNvPr id="100" name="图片 99"/>
          <p:cNvPicPr/>
          <p:nvPr/>
        </p:nvPicPr>
        <p:blipFill>
          <a:blip r:embed="rId13"/>
          <a:stretch>
            <a:fillRect/>
          </a:stretch>
        </p:blipFill>
        <p:spPr>
          <a:xfrm>
            <a:off x="250825" y="4018280"/>
            <a:ext cx="2783840" cy="1582420"/>
          </a:xfrm>
          <a:prstGeom prst="rect">
            <a:avLst/>
          </a:prstGeom>
          <a:noFill/>
          <a:ln w="9525">
            <a:noFill/>
          </a:ln>
        </p:spPr>
      </p:pic>
      <p:pic>
        <p:nvPicPr>
          <p:cNvPr id="101" name="图片 100"/>
          <p:cNvPicPr/>
          <p:nvPr/>
        </p:nvPicPr>
        <p:blipFill>
          <a:blip r:embed="rId14"/>
          <a:stretch>
            <a:fillRect/>
          </a:stretch>
        </p:blipFill>
        <p:spPr>
          <a:xfrm>
            <a:off x="3244215" y="4004945"/>
            <a:ext cx="2851785" cy="1621155"/>
          </a:xfrm>
          <a:prstGeom prst="rect">
            <a:avLst/>
          </a:prstGeom>
          <a:noFill/>
          <a:ln w="9525">
            <a:noFill/>
          </a:ln>
        </p:spPr>
      </p:pic>
      <p:sp>
        <p:nvSpPr>
          <p:cNvPr id="2" name="矩形 1"/>
          <p:cNvSpPr/>
          <p:nvPr/>
        </p:nvSpPr>
        <p:spPr>
          <a:xfrm>
            <a:off x="6274839" y="2032289"/>
            <a:ext cx="2867891" cy="3844636"/>
          </a:xfrm>
          <a:prstGeom prst="rect">
            <a:avLst/>
          </a:prstGeom>
          <a:solidFill>
            <a:srgbClr val="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cs typeface="+mn-ea"/>
              <a:sym typeface="+mn-lt"/>
            </a:endParaRPr>
          </a:p>
        </p:txBody>
      </p:sp>
      <p:sp>
        <p:nvSpPr>
          <p:cNvPr id="12" name="Google Shape;86;p19"/>
          <p:cNvSpPr txBox="1"/>
          <p:nvPr>
            <p:custDataLst>
              <p:tags r:id="rId15"/>
            </p:custDataLst>
          </p:nvPr>
        </p:nvSpPr>
        <p:spPr>
          <a:xfrm>
            <a:off x="6532911" y="2942138"/>
            <a:ext cx="1797225" cy="310226"/>
          </a:xfrm>
          <a:prstGeom prst="rect">
            <a:avLst/>
          </a:prstGeom>
          <a:noFill/>
          <a:ln>
            <a:noFill/>
          </a:ln>
        </p:spPr>
        <p:txBody>
          <a:bodyPr spcFirstLastPara="1" wrap="square" lIns="91425" tIns="45700" rIns="91425" bIns="45700" anchor="t" anchorCtr="0">
            <a:noAutofit/>
          </a:bodyPr>
          <a:lstStyle/>
          <a:p>
            <a:pPr marR="0" indent="0" defTabSz="914400" fontAlgn="auto">
              <a:lnSpc>
                <a:spcPct val="100000"/>
              </a:lnSpc>
              <a:spcBef>
                <a:spcPts val="0"/>
              </a:spcBef>
              <a:spcAft>
                <a:spcPts val="0"/>
              </a:spcAft>
              <a:buClrTx/>
              <a:buSzTx/>
              <a:buFontTx/>
              <a:buNone/>
              <a:defRPr/>
            </a:pPr>
            <a:r>
              <a:rPr kumimoji="0" lang="en-US" altLang="zh-CN" sz="2000" b="0" i="0" kern="1200" cap="none" spc="0" normalizeH="0" baseline="0" noProof="0" dirty="0">
                <a:solidFill>
                  <a:schemeClr val="dk1">
                    <a:lumMod val="75000"/>
                    <a:lumOff val="25000"/>
                  </a:schemeClr>
                </a:solidFill>
                <a:cs typeface="+mn-ea"/>
                <a:sym typeface="+mn-lt"/>
              </a:rPr>
              <a:t>Embedding</a:t>
            </a:r>
            <a:endParaRPr kumimoji="0" lang="en-US" altLang="zh-CN" sz="2000" b="0" i="0" kern="1200" cap="none" spc="0" normalizeH="0" baseline="0" noProof="0" dirty="0">
              <a:solidFill>
                <a:schemeClr val="dk1">
                  <a:lumMod val="75000"/>
                  <a:lumOff val="25000"/>
                </a:schemeClr>
              </a:solidFill>
              <a:cs typeface="+mn-ea"/>
              <a:sym typeface="+mn-lt"/>
            </a:endParaRPr>
          </a:p>
        </p:txBody>
      </p:sp>
      <p:pic>
        <p:nvPicPr>
          <p:cNvPr id="13" name="图形 33"/>
          <p:cNvPicPr>
            <a:picLocks noChangeAspect="1"/>
          </p:cNvPicPr>
          <p:nvPr/>
        </p:nvPicPr>
        <p:blipFill>
          <a:blip r:embed="rId8" cstate="screen">
            <a:extLst>
              <a:ext uri="{96DAC541-7B7A-43D3-8B79-37D633B846F1}">
                <asvg:svgBlip xmlns:asvg="http://schemas.microsoft.com/office/drawing/2016/SVG/main" r:embed="rId9"/>
              </a:ext>
            </a:extLst>
          </a:blip>
          <a:stretch>
            <a:fillRect/>
          </a:stretch>
        </p:blipFill>
        <p:spPr>
          <a:xfrm>
            <a:off x="6675623" y="2406240"/>
            <a:ext cx="409116" cy="409116"/>
          </a:xfrm>
          <a:prstGeom prst="rect">
            <a:avLst/>
          </a:prstGeom>
        </p:spPr>
      </p:pic>
      <p:sp>
        <p:nvSpPr>
          <p:cNvPr id="14" name="PA_库_形状 299"/>
          <p:cNvSpPr/>
          <p:nvPr>
            <p:custDataLst>
              <p:tags r:id="rId16"/>
            </p:custDataLst>
          </p:nvPr>
        </p:nvSpPr>
        <p:spPr>
          <a:xfrm>
            <a:off x="6528930" y="3507086"/>
            <a:ext cx="2476924" cy="306705"/>
          </a:xfrm>
          <a:prstGeom prst="rect">
            <a:avLst/>
          </a:prstGeom>
          <a:ln w="12700">
            <a:miter lim="400000"/>
          </a:ln>
        </p:spPr>
        <p:txBody>
          <a:bodyPr wrap="square" lIns="25400" tIns="25400" rIns="25400" bIns="25400" anchor="ctr">
            <a:spAutoFit/>
          </a:bodyPr>
          <a:lstStyle>
            <a:lvl1pPr algn="l" defTabSz="457200">
              <a:lnSpc>
                <a:spcPct val="120000"/>
              </a:lnSpc>
              <a:defRPr sz="2000">
                <a:solidFill>
                  <a:srgbClr val="6A7889"/>
                </a:solidFill>
                <a:latin typeface="Helvetica"/>
                <a:ea typeface="Helvetica"/>
                <a:cs typeface="Helvetica"/>
                <a:sym typeface="Helvetica"/>
              </a:defRPr>
            </a:lvl1pPr>
          </a:lstStyle>
          <a:p>
            <a:pPr>
              <a:lnSpc>
                <a:spcPts val="2000"/>
              </a:lnSpc>
            </a:pPr>
            <a:r>
              <a:rPr lang="en-US" altLang="zh-CN" sz="1200" dirty="0">
                <a:solidFill>
                  <a:srgbClr val="2D313B"/>
                </a:solidFill>
                <a:latin typeface="+mn-lt"/>
                <a:ea typeface="+mn-ea"/>
                <a:cs typeface="+mn-ea"/>
                <a:sym typeface="+mn-ea"/>
              </a:rPr>
              <a:t>MokaAI/BAAI/text2vec</a:t>
            </a:r>
            <a:r>
              <a:rPr lang="zh-CN" altLang="en-US" sz="1200" dirty="0">
                <a:solidFill>
                  <a:srgbClr val="2D313B"/>
                </a:solidFill>
                <a:latin typeface="+mn-lt"/>
                <a:ea typeface="+mn-ea"/>
                <a:cs typeface="+mn-ea"/>
                <a:sym typeface="+mn-ea"/>
              </a:rPr>
              <a:t>等嵌入模型</a:t>
            </a:r>
            <a:endParaRPr lang="zh-CN" altLang="en-US" sz="1200" dirty="0">
              <a:solidFill>
                <a:srgbClr val="2D313B"/>
              </a:solidFill>
              <a:latin typeface="+mn-lt"/>
              <a:ea typeface="+mn-ea"/>
              <a:cs typeface="+mn-ea"/>
              <a:sym typeface="+mn-ea"/>
            </a:endParaRPr>
          </a:p>
        </p:txBody>
      </p:sp>
      <p:pic>
        <p:nvPicPr>
          <p:cNvPr id="102" name="图片 101"/>
          <p:cNvPicPr/>
          <p:nvPr/>
        </p:nvPicPr>
        <p:blipFill>
          <a:blip r:embed="rId17"/>
          <a:stretch>
            <a:fillRect/>
          </a:stretch>
        </p:blipFill>
        <p:spPr>
          <a:xfrm>
            <a:off x="6445250" y="3924935"/>
            <a:ext cx="2487930" cy="1758950"/>
          </a:xfrm>
          <a:prstGeom prst="rect">
            <a:avLst/>
          </a:prstGeom>
          <a:noFill/>
          <a:ln w="9525">
            <a:noFill/>
          </a:ln>
        </p:spPr>
      </p:pic>
      <p:sp>
        <p:nvSpPr>
          <p:cNvPr id="15" name="矩形 14"/>
          <p:cNvSpPr/>
          <p:nvPr/>
        </p:nvSpPr>
        <p:spPr>
          <a:xfrm>
            <a:off x="9324109" y="2032289"/>
            <a:ext cx="2867891" cy="3844636"/>
          </a:xfrm>
          <a:prstGeom prst="rect">
            <a:avLst/>
          </a:prstGeom>
          <a:solidFill>
            <a:srgbClr val="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cs typeface="+mn-ea"/>
              <a:sym typeface="+mn-lt"/>
            </a:endParaRPr>
          </a:p>
        </p:txBody>
      </p:sp>
      <p:pic>
        <p:nvPicPr>
          <p:cNvPr id="16" name="图形 32"/>
          <p:cNvPicPr>
            <a:picLocks noChangeAspect="1"/>
          </p:cNvPicPr>
          <p:nvPr/>
        </p:nvPicPr>
        <p:blipFill>
          <a:blip r:embed="rId6" cstate="screen">
            <a:extLst>
              <a:ext uri="{96DAC541-7B7A-43D3-8B79-37D633B846F1}">
                <asvg:svgBlip xmlns:asvg="http://schemas.microsoft.com/office/drawing/2016/SVG/main" r:embed="rId7"/>
              </a:ext>
            </a:extLst>
          </a:blip>
          <a:stretch>
            <a:fillRect/>
          </a:stretch>
        </p:blipFill>
        <p:spPr>
          <a:xfrm>
            <a:off x="9860303" y="2418715"/>
            <a:ext cx="404855" cy="404855"/>
          </a:xfrm>
          <a:prstGeom prst="rect">
            <a:avLst/>
          </a:prstGeom>
        </p:spPr>
      </p:pic>
      <p:sp>
        <p:nvSpPr>
          <p:cNvPr id="17" name="Google Shape;86;p19"/>
          <p:cNvSpPr txBox="1"/>
          <p:nvPr>
            <p:custDataLst>
              <p:tags r:id="rId18"/>
            </p:custDataLst>
          </p:nvPr>
        </p:nvSpPr>
        <p:spPr>
          <a:xfrm>
            <a:off x="9734550" y="2926080"/>
            <a:ext cx="2059305" cy="310515"/>
          </a:xfrm>
          <a:prstGeom prst="rect">
            <a:avLst/>
          </a:prstGeom>
          <a:noFill/>
          <a:ln>
            <a:noFill/>
          </a:ln>
        </p:spPr>
        <p:txBody>
          <a:bodyPr spcFirstLastPara="1" wrap="square" lIns="91425" tIns="45700" rIns="91425" bIns="45700" anchor="t" anchorCtr="0">
            <a:noAutofit/>
          </a:bodyPr>
          <a:lstStyle/>
          <a:p>
            <a:pPr marR="0" indent="0" defTabSz="914400" fontAlgn="auto">
              <a:lnSpc>
                <a:spcPct val="100000"/>
              </a:lnSpc>
              <a:spcBef>
                <a:spcPts val="0"/>
              </a:spcBef>
              <a:spcAft>
                <a:spcPts val="0"/>
              </a:spcAft>
              <a:buClrTx/>
              <a:buSzTx/>
              <a:buFontTx/>
              <a:buNone/>
              <a:defRPr/>
            </a:pPr>
            <a:r>
              <a:rPr kumimoji="0" lang="zh-CN" altLang="en-US" sz="2000" b="0" i="0" kern="1200" cap="none" spc="0" normalizeH="0" baseline="0" noProof="0" dirty="0">
                <a:solidFill>
                  <a:schemeClr val="dk1">
                    <a:lumMod val="75000"/>
                    <a:lumOff val="25000"/>
                  </a:schemeClr>
                </a:solidFill>
                <a:cs typeface="+mn-ea"/>
                <a:sym typeface="+mn-lt"/>
              </a:rPr>
              <a:t>中间件集成框架</a:t>
            </a:r>
            <a:endParaRPr kumimoji="0" lang="zh-CN" altLang="en-US" sz="2000" b="0" i="0" kern="1200" cap="none" spc="0" normalizeH="0" baseline="0" noProof="0" dirty="0">
              <a:solidFill>
                <a:schemeClr val="dk1">
                  <a:lumMod val="75000"/>
                  <a:lumOff val="25000"/>
                </a:schemeClr>
              </a:solidFill>
              <a:cs typeface="+mn-ea"/>
              <a:sym typeface="+mn-lt"/>
            </a:endParaRPr>
          </a:p>
        </p:txBody>
      </p:sp>
      <p:sp>
        <p:nvSpPr>
          <p:cNvPr id="18" name="PA_库_形状 299"/>
          <p:cNvSpPr/>
          <p:nvPr>
            <p:custDataLst>
              <p:tags r:id="rId19"/>
            </p:custDataLst>
          </p:nvPr>
        </p:nvSpPr>
        <p:spPr>
          <a:xfrm>
            <a:off x="9517875" y="3507086"/>
            <a:ext cx="2476924" cy="306705"/>
          </a:xfrm>
          <a:prstGeom prst="rect">
            <a:avLst/>
          </a:prstGeom>
          <a:ln w="12700">
            <a:miter lim="400000"/>
          </a:ln>
        </p:spPr>
        <p:txBody>
          <a:bodyPr wrap="square" lIns="25400" tIns="25400" rIns="25400" bIns="25400" anchor="ctr">
            <a:spAutoFit/>
          </a:bodyPr>
          <a:lstStyle>
            <a:lvl1pPr algn="l" defTabSz="457200">
              <a:lnSpc>
                <a:spcPct val="120000"/>
              </a:lnSpc>
              <a:defRPr sz="2000">
                <a:solidFill>
                  <a:srgbClr val="6A7889"/>
                </a:solidFill>
                <a:latin typeface="Helvetica"/>
                <a:ea typeface="Helvetica"/>
                <a:cs typeface="Helvetica"/>
                <a:sym typeface="Helvetica"/>
              </a:defRPr>
            </a:lvl1pPr>
          </a:lstStyle>
          <a:p>
            <a:pPr>
              <a:lnSpc>
                <a:spcPts val="2000"/>
              </a:lnSpc>
            </a:pPr>
            <a:r>
              <a:rPr lang="en-US" sz="1200" dirty="0">
                <a:solidFill>
                  <a:srgbClr val="2D313B"/>
                </a:solidFill>
                <a:latin typeface="+mn-lt"/>
                <a:ea typeface="+mn-ea"/>
                <a:cs typeface="+mn-ea"/>
                <a:sym typeface="+mn-ea"/>
              </a:rPr>
              <a:t>LangChain</a:t>
            </a:r>
            <a:endParaRPr lang="en-US" sz="1200" dirty="0">
              <a:solidFill>
                <a:srgbClr val="2D313B"/>
              </a:solidFill>
              <a:latin typeface="+mn-lt"/>
              <a:ea typeface="+mn-ea"/>
              <a:cs typeface="+mn-ea"/>
              <a:sym typeface="+mn-ea"/>
            </a:endParaRPr>
          </a:p>
        </p:txBody>
      </p:sp>
      <p:pic>
        <p:nvPicPr>
          <p:cNvPr id="103" name="图片 102"/>
          <p:cNvPicPr/>
          <p:nvPr/>
        </p:nvPicPr>
        <p:blipFill>
          <a:blip r:embed="rId20"/>
          <a:stretch>
            <a:fillRect/>
          </a:stretch>
        </p:blipFill>
        <p:spPr>
          <a:xfrm>
            <a:off x="9518015" y="3985260"/>
            <a:ext cx="2346960" cy="169862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750" advClick="0" advTm="0">
        <p14:ferris dir="l"/>
      </p:transition>
    </mc:Choice>
    <mc:Fallback>
      <p:transition spd="slow" advClick="0"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p:grpSpPr>
        <p:sp>
          <p:nvSpPr>
            <p:cNvPr id="8" name="矩形 7"/>
            <p:cNvSpPr/>
            <p:nvPr>
              <p:custDataLst>
                <p:tags r:id="rId1"/>
              </p:custDataLst>
            </p:nvPr>
          </p:nvSpPr>
          <p:spPr>
            <a:xfrm>
              <a:off x="723900" y="354013"/>
              <a:ext cx="11468099" cy="5232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481647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技术选型：</a:t>
              </a:r>
              <a:r>
                <a:rPr lang="en-US" altLang="zh-CN" sz="3200" b="1" spc="500" noProof="0" dirty="0">
                  <a:ln>
                    <a:noFill/>
                  </a:ln>
                  <a:solidFill>
                    <a:schemeClr val="lt1"/>
                  </a:solidFill>
                  <a:effectLst/>
                  <a:uLnTx/>
                  <a:uFillTx/>
                  <a:cs typeface="+mn-ea"/>
                  <a:sym typeface="+mn-lt"/>
                </a:rPr>
                <a:t>Web</a:t>
              </a:r>
              <a:r>
                <a:rPr lang="zh-CN" altLang="en-US" sz="3200" b="1" spc="500" noProof="0" dirty="0">
                  <a:ln>
                    <a:noFill/>
                  </a:ln>
                  <a:solidFill>
                    <a:schemeClr val="lt1"/>
                  </a:solidFill>
                  <a:effectLst/>
                  <a:uLnTx/>
                  <a:uFillTx/>
                  <a:cs typeface="+mn-ea"/>
                  <a:sym typeface="+mn-lt"/>
                </a:rPr>
                <a:t>应用</a:t>
              </a:r>
              <a:endParaRPr lang="zh-CN" altLang="en-US"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03</a:t>
              </a:r>
              <a:endParaRPr lang="en-US" altLang="zh-CN" b="1" dirty="0">
                <a:solidFill>
                  <a:schemeClr val="dk1">
                    <a:lumMod val="75000"/>
                    <a:lumOff val="25000"/>
                  </a:schemeClr>
                </a:solidFill>
                <a:cs typeface="+mn-ea"/>
                <a:sym typeface="+mn-lt"/>
              </a:endParaRPr>
            </a:p>
          </p:txBody>
        </p:sp>
      </p:grpSp>
      <p:grpSp>
        <p:nvGrpSpPr>
          <p:cNvPr id="88" name="#30746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4"/>
            </p:custDataLst>
          </p:nvPr>
        </p:nvGrpSpPr>
        <p:grpSpPr>
          <a:xfrm>
            <a:off x="698220" y="1207568"/>
            <a:ext cx="10446884" cy="5016500"/>
            <a:chOff x="405326" y="1130299"/>
            <a:chExt cx="10446884" cy="5016500"/>
          </a:xfrm>
        </p:grpSpPr>
        <p:cxnSp>
          <p:nvCxnSpPr>
            <p:cNvPr id="89" name="直接连接符 88"/>
            <p:cNvCxnSpPr/>
            <p:nvPr/>
          </p:nvCxnSpPr>
          <p:spPr>
            <a:xfrm>
              <a:off x="5819140" y="1130299"/>
              <a:ext cx="0" cy="5016500"/>
            </a:xfrm>
            <a:prstGeom prst="line">
              <a:avLst/>
            </a:prstGeom>
            <a:noFill/>
            <a:ln w="34925" cap="flat" cmpd="sng" algn="ctr">
              <a:solidFill>
                <a:sysClr val="window" lastClr="FFFFFF">
                  <a:lumMod val="75000"/>
                </a:sysClr>
              </a:solidFill>
              <a:prstDash val="solid"/>
              <a:miter lim="800000"/>
            </a:ln>
            <a:effectLst/>
          </p:spPr>
        </p:cxnSp>
        <p:sp>
          <p:nvSpPr>
            <p:cNvPr id="90" name="îśļíḋe"/>
            <p:cNvSpPr/>
            <p:nvPr>
              <p:custDataLst>
                <p:tags r:id="rId5"/>
              </p:custDataLst>
            </p:nvPr>
          </p:nvSpPr>
          <p:spPr>
            <a:xfrm>
              <a:off x="5697220" y="2051159"/>
              <a:ext cx="243840" cy="243840"/>
            </a:xfrm>
            <a:prstGeom prst="ellipse">
              <a:avLst/>
            </a:prstGeom>
            <a:solidFill>
              <a:sysClr val="window" lastClr="FFFFFF"/>
            </a:solidFill>
            <a:ln w="34925" cap="flat" cmpd="sng" algn="ctr">
              <a:solidFill>
                <a:srgbClr val="C82C41"/>
              </a:solid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91" name="iś1iḍe"/>
            <p:cNvSpPr/>
            <p:nvPr>
              <p:custDataLst>
                <p:tags r:id="rId6"/>
              </p:custDataLst>
            </p:nvPr>
          </p:nvSpPr>
          <p:spPr>
            <a:xfrm>
              <a:off x="5697220" y="3058576"/>
              <a:ext cx="243840" cy="243840"/>
            </a:xfrm>
            <a:prstGeom prst="ellipse">
              <a:avLst/>
            </a:prstGeom>
            <a:solidFill>
              <a:sysClr val="window" lastClr="FFFFFF"/>
            </a:solidFill>
            <a:ln w="34925" cap="flat" cmpd="sng" algn="ctr">
              <a:solidFill>
                <a:srgbClr val="2D313B"/>
              </a:solid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92" name="işḻîďè"/>
            <p:cNvSpPr/>
            <p:nvPr/>
          </p:nvSpPr>
          <p:spPr>
            <a:xfrm>
              <a:off x="5697220" y="4065993"/>
              <a:ext cx="243840" cy="243840"/>
            </a:xfrm>
            <a:prstGeom prst="ellipse">
              <a:avLst/>
            </a:prstGeom>
            <a:solidFill>
              <a:sysClr val="window" lastClr="FFFFFF"/>
            </a:solidFill>
            <a:ln w="34925" cap="flat" cmpd="sng" algn="ctr">
              <a:solidFill>
                <a:srgbClr val="2D313B"/>
              </a:solid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94" name="îṣļïdé"/>
            <p:cNvSpPr/>
            <p:nvPr>
              <p:custDataLst>
                <p:tags r:id="rId7"/>
              </p:custDataLst>
            </p:nvPr>
          </p:nvSpPr>
          <p:spPr>
            <a:xfrm rot="2700000">
              <a:off x="4629005" y="1762173"/>
              <a:ext cx="821812" cy="821812"/>
            </a:xfrm>
            <a:prstGeom prst="teardrop">
              <a:avLst/>
            </a:prstGeom>
            <a:solidFill>
              <a:sysClr val="window" lastClr="FFFFFF">
                <a:lumMod val="95000"/>
              </a:sys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95" name="íṥḻïde"/>
            <p:cNvSpPr/>
            <p:nvPr>
              <p:custDataLst>
                <p:tags r:id="rId8"/>
              </p:custDataLst>
            </p:nvPr>
          </p:nvSpPr>
          <p:spPr>
            <a:xfrm rot="2700000">
              <a:off x="4696357" y="1829525"/>
              <a:ext cx="687108" cy="687108"/>
            </a:xfrm>
            <a:prstGeom prst="teardrop">
              <a:avLst/>
            </a:prstGeom>
            <a:solidFill>
              <a:srgbClr val="C82C41"/>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96" name="îşḷíde"/>
            <p:cNvSpPr/>
            <p:nvPr>
              <p:custDataLst>
                <p:tags r:id="rId9"/>
              </p:custDataLst>
            </p:nvPr>
          </p:nvSpPr>
          <p:spPr>
            <a:xfrm rot="16200000">
              <a:off x="5916266" y="2969874"/>
              <a:ext cx="669860" cy="385168"/>
            </a:xfrm>
            <a:prstGeom prst="triangle">
              <a:avLst/>
            </a:prstGeom>
            <a:solidFill>
              <a:sysClr val="window" lastClr="FFFFFF">
                <a:lumMod val="95000"/>
              </a:sys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97" name="ís1iḍé"/>
            <p:cNvSpPr/>
            <p:nvPr>
              <p:custDataLst>
                <p:tags r:id="rId10"/>
              </p:custDataLst>
            </p:nvPr>
          </p:nvSpPr>
          <p:spPr>
            <a:xfrm>
              <a:off x="6251267" y="2719958"/>
              <a:ext cx="1481581" cy="777430"/>
            </a:xfrm>
            <a:prstGeom prst="roundRect">
              <a:avLst/>
            </a:prstGeom>
            <a:solidFill>
              <a:sysClr val="window" lastClr="FFFFFF">
                <a:lumMod val="95000"/>
              </a:sys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98" name="ïśľiḍé"/>
            <p:cNvSpPr/>
            <p:nvPr>
              <p:custDataLst>
                <p:tags r:id="rId11"/>
              </p:custDataLst>
            </p:nvPr>
          </p:nvSpPr>
          <p:spPr>
            <a:xfrm>
              <a:off x="6327000" y="2790320"/>
              <a:ext cx="1365090" cy="561412"/>
            </a:xfrm>
            <a:prstGeom prst="roundRect">
              <a:avLst/>
            </a:prstGeom>
            <a:solidFill>
              <a:srgbClr val="2D313B"/>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i="0" u="none" strike="noStrike" kern="0" cap="none" spc="0" normalizeH="0" baseline="0" noProof="0" dirty="0">
                  <a:ln>
                    <a:noFill/>
                  </a:ln>
                  <a:solidFill>
                    <a:srgbClr val="FFFFFF"/>
                  </a:solidFill>
                  <a:effectLst/>
                  <a:uLnTx/>
                  <a:uFillTx/>
                  <a:cs typeface="+mn-ea"/>
                  <a:sym typeface="+mn-lt"/>
                </a:rPr>
                <a:t>客户端</a:t>
              </a:r>
              <a:endParaRPr kumimoji="0" lang="zh-CN" altLang="en-US" sz="2000" i="0" u="none" strike="noStrike" kern="0" cap="none" spc="0" normalizeH="0" baseline="0" noProof="0" dirty="0">
                <a:ln>
                  <a:noFill/>
                </a:ln>
                <a:solidFill>
                  <a:srgbClr val="FFFFFF"/>
                </a:solidFill>
                <a:effectLst/>
                <a:uLnTx/>
                <a:uFillTx/>
                <a:cs typeface="+mn-ea"/>
                <a:sym typeface="+mn-lt"/>
              </a:endParaRPr>
            </a:p>
          </p:txBody>
        </p:sp>
        <p:sp>
          <p:nvSpPr>
            <p:cNvPr id="99" name="íś1îḓé"/>
            <p:cNvSpPr/>
            <p:nvPr>
              <p:custDataLst>
                <p:tags r:id="rId12"/>
              </p:custDataLst>
            </p:nvPr>
          </p:nvSpPr>
          <p:spPr>
            <a:xfrm rot="16200000">
              <a:off x="6119360" y="3086652"/>
              <a:ext cx="263668" cy="151610"/>
            </a:xfrm>
            <a:prstGeom prst="triangle">
              <a:avLst/>
            </a:prstGeom>
            <a:solidFill>
              <a:srgbClr val="2D313B"/>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100" name="í$líḓê"/>
            <p:cNvSpPr/>
            <p:nvPr/>
          </p:nvSpPr>
          <p:spPr>
            <a:xfrm rot="2700000">
              <a:off x="4629005" y="3787495"/>
              <a:ext cx="821812" cy="821812"/>
            </a:xfrm>
            <a:prstGeom prst="teardrop">
              <a:avLst/>
            </a:prstGeom>
            <a:solidFill>
              <a:sysClr val="window" lastClr="FFFFFF">
                <a:lumMod val="95000"/>
              </a:sys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101" name="iśḻïdê"/>
            <p:cNvSpPr/>
            <p:nvPr/>
          </p:nvSpPr>
          <p:spPr>
            <a:xfrm rot="2700000">
              <a:off x="4696357" y="3854847"/>
              <a:ext cx="687108" cy="687108"/>
            </a:xfrm>
            <a:prstGeom prst="teardrop">
              <a:avLst/>
            </a:prstGeom>
            <a:solidFill>
              <a:srgbClr val="2D313B"/>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prstClr val="white"/>
                </a:solidFill>
                <a:effectLst/>
                <a:uLnTx/>
                <a:uFillTx/>
                <a:cs typeface="+mn-ea"/>
                <a:sym typeface="+mn-lt"/>
              </a:endParaRPr>
            </a:p>
          </p:txBody>
        </p:sp>
        <p:sp>
          <p:nvSpPr>
            <p:cNvPr id="108" name="ïšľiḓe"/>
            <p:cNvSpPr txBox="1"/>
            <p:nvPr/>
          </p:nvSpPr>
          <p:spPr bwMode="auto">
            <a:xfrm>
              <a:off x="805021" y="3840749"/>
              <a:ext cx="3884127"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p>
              <a:pPr marL="0" marR="0" lvl="0" indent="0" algn="r" defTabSz="914400" eaLnBrk="1" fontAlgn="auto" latinLnBrk="0" hangingPunct="1">
                <a:lnSpc>
                  <a:spcPct val="100000"/>
                </a:lnSpc>
                <a:spcBef>
                  <a:spcPct val="0"/>
                </a:spcBef>
                <a:spcAft>
                  <a:spcPts val="0"/>
                </a:spcAft>
                <a:buClrTx/>
                <a:buSzTx/>
                <a:buFontTx/>
                <a:buNone/>
                <a:defRPr/>
              </a:pPr>
              <a:r>
                <a:rPr kumimoji="0" lang="zh-CN" altLang="en-US" sz="2000" b="1" i="0" u="none" strike="noStrike" kern="0" cap="none" spc="0" normalizeH="0" baseline="0" noProof="0" dirty="0">
                  <a:ln>
                    <a:noFill/>
                  </a:ln>
                  <a:solidFill>
                    <a:srgbClr val="000000"/>
                  </a:solidFill>
                  <a:effectLst/>
                  <a:uLnTx/>
                  <a:uFillTx/>
                  <a:cs typeface="+mn-ea"/>
                  <a:sym typeface="+mn-lt"/>
                </a:rPr>
                <a:t>数据库</a:t>
              </a:r>
              <a:endParaRPr kumimoji="0" lang="zh-CN" altLang="en-US" sz="2000" b="1" i="0" u="none" strike="noStrike" kern="0" cap="none" spc="0" normalizeH="0" baseline="0" noProof="0" dirty="0">
                <a:ln>
                  <a:noFill/>
                </a:ln>
                <a:solidFill>
                  <a:srgbClr val="000000"/>
                </a:solidFill>
                <a:effectLst/>
                <a:uLnTx/>
                <a:uFillTx/>
                <a:cs typeface="+mn-ea"/>
                <a:sym typeface="+mn-lt"/>
              </a:endParaRPr>
            </a:p>
          </p:txBody>
        </p:sp>
        <p:sp>
          <p:nvSpPr>
            <p:cNvPr id="109" name="íṥlídé"/>
            <p:cNvSpPr/>
            <p:nvPr>
              <p:custDataLst>
                <p:tags r:id="rId13"/>
              </p:custDataLst>
            </p:nvPr>
          </p:nvSpPr>
          <p:spPr bwMode="auto">
            <a:xfrm>
              <a:off x="405326" y="4287574"/>
              <a:ext cx="4459515" cy="1373505"/>
            </a:xfrm>
            <a:prstGeom prst="rect">
              <a:avLst/>
            </a:prstGeom>
            <a:noFill/>
          </p:spPr>
          <p:txBody>
            <a:bodyPr wrap="square" rtlCol="0">
              <a:spAutoFit/>
            </a:bodyPr>
            <a:lstStyle/>
            <a:p>
              <a:pPr indent="457200">
                <a:lnSpc>
                  <a:spcPts val="2500"/>
                </a:lnSpc>
              </a:pPr>
              <a:r>
                <a:rPr lang="en-US" dirty="0">
                  <a:solidFill>
                    <a:srgbClr val="2D313B"/>
                  </a:solidFill>
                  <a:cs typeface="+mn-ea"/>
                  <a:sym typeface="+mn-lt"/>
                </a:rPr>
                <a:t>Sqlite</a:t>
              </a:r>
              <a:r>
                <a:rPr lang="zh-CN" altLang="en-US" dirty="0">
                  <a:solidFill>
                    <a:srgbClr val="FF0000"/>
                  </a:solidFill>
                  <a:cs typeface="+mn-ea"/>
                  <a:sym typeface="+mn-lt"/>
                </a:rPr>
                <a:t>嵌入式硬盘数据库</a:t>
              </a:r>
              <a:r>
                <a:rPr lang="en-US" altLang="zh-CN" dirty="0">
                  <a:solidFill>
                    <a:srgbClr val="2D313B"/>
                  </a:solidFill>
                  <a:cs typeface="+mn-ea"/>
                  <a:sym typeface="+mn-lt"/>
                </a:rPr>
                <a:t>+Redis等</a:t>
              </a:r>
              <a:r>
                <a:rPr lang="en-US" altLang="zh-CN" dirty="0">
                  <a:solidFill>
                    <a:srgbClr val="FF0000"/>
                  </a:solidFill>
                  <a:cs typeface="+mn-ea"/>
                  <a:sym typeface="+mn-lt"/>
                </a:rPr>
                <a:t>内存数据库</a:t>
              </a:r>
              <a:r>
                <a:rPr lang="zh-CN" altLang="en-US" dirty="0">
                  <a:solidFill>
                    <a:srgbClr val="FF0000"/>
                  </a:solidFill>
                  <a:cs typeface="+mn-ea"/>
                  <a:sym typeface="+mn-lt"/>
                </a:rPr>
                <a:t>，</a:t>
              </a:r>
              <a:r>
                <a:rPr lang="zh-CN" altLang="en-US" dirty="0">
                  <a:solidFill>
                    <a:srgbClr val="2D313B"/>
                  </a:solidFill>
                  <a:cs typeface="+mn-ea"/>
                  <a:sym typeface="+mn-lt"/>
                </a:rPr>
                <a:t>以及</a:t>
              </a:r>
              <a:r>
                <a:rPr lang="en-US" altLang="zh-CN" dirty="0">
                  <a:solidFill>
                    <a:srgbClr val="2D313B"/>
                  </a:solidFill>
                  <a:cs typeface="+mn-ea"/>
                  <a:sym typeface="+mn-lt"/>
                </a:rPr>
                <a:t>AWS</a:t>
              </a:r>
              <a:r>
                <a:rPr lang="zh-CN" altLang="en-US" dirty="0">
                  <a:solidFill>
                    <a:srgbClr val="2D313B"/>
                  </a:solidFill>
                  <a:cs typeface="+mn-ea"/>
                  <a:sym typeface="+mn-lt"/>
                </a:rPr>
                <a:t>等服务商提供的</a:t>
              </a:r>
              <a:r>
                <a:rPr lang="zh-CN" altLang="en-US" dirty="0">
                  <a:solidFill>
                    <a:srgbClr val="FF0000"/>
                  </a:solidFill>
                  <a:cs typeface="+mn-ea"/>
                  <a:sym typeface="+mn-lt"/>
                </a:rPr>
                <a:t>云数据库</a:t>
              </a:r>
              <a:r>
                <a:rPr lang="zh-CN" altLang="en-US" dirty="0">
                  <a:solidFill>
                    <a:srgbClr val="2D313B"/>
                  </a:solidFill>
                  <a:cs typeface="+mn-ea"/>
                  <a:sym typeface="+mn-lt"/>
                </a:rPr>
                <a:t>。</a:t>
              </a:r>
              <a:r>
                <a:rPr lang="en-US" altLang="zh-CN" dirty="0">
                  <a:solidFill>
                    <a:srgbClr val="2D313B"/>
                  </a:solidFill>
                  <a:cs typeface="+mn-ea"/>
                  <a:sym typeface="+mn-lt"/>
                </a:rPr>
                <a:t>高速缓存的同时保证数据一致性与非临时数据的持久性。</a:t>
              </a:r>
              <a:endParaRPr lang="en-US" altLang="zh-CN" dirty="0">
                <a:solidFill>
                  <a:srgbClr val="2D313B"/>
                </a:solidFill>
                <a:cs typeface="+mn-ea"/>
                <a:sym typeface="+mn-lt"/>
              </a:endParaRPr>
            </a:p>
          </p:txBody>
        </p:sp>
        <p:sp>
          <p:nvSpPr>
            <p:cNvPr id="110" name="ïSḷiḓe"/>
            <p:cNvSpPr/>
            <p:nvPr>
              <p:custDataLst>
                <p:tags r:id="rId14"/>
              </p:custDataLst>
            </p:nvPr>
          </p:nvSpPr>
          <p:spPr bwMode="auto">
            <a:xfrm>
              <a:off x="7808581" y="2897353"/>
              <a:ext cx="3043629" cy="348813"/>
            </a:xfrm>
            <a:prstGeom prst="rect">
              <a:avLst/>
            </a:prstGeom>
            <a:noFill/>
          </p:spPr>
          <p:txBody>
            <a:bodyPr wrap="square" rtlCol="0">
              <a:spAutoFit/>
            </a:bodyPr>
            <a:lstStyle/>
            <a:p>
              <a:pPr>
                <a:lnSpc>
                  <a:spcPts val="2000"/>
                </a:lnSpc>
              </a:pPr>
              <a:r>
                <a:rPr lang="en-US" altLang="zh-CN" dirty="0">
                  <a:solidFill>
                    <a:srgbClr val="C00000"/>
                  </a:solidFill>
                  <a:cs typeface="+mn-ea"/>
                  <a:sym typeface="+mn-lt"/>
                </a:rPr>
                <a:t>Vue/React</a:t>
              </a:r>
              <a:r>
                <a:rPr lang="en-US" altLang="zh-CN" dirty="0">
                  <a:solidFill>
                    <a:srgbClr val="2D313B"/>
                  </a:solidFill>
                  <a:cs typeface="+mn-ea"/>
                  <a:sym typeface="+mn-lt"/>
                </a:rPr>
                <a:t>等知名前端框架</a:t>
              </a:r>
              <a:endParaRPr lang="en-US" altLang="zh-CN" dirty="0">
                <a:solidFill>
                  <a:srgbClr val="2D313B"/>
                </a:solidFill>
                <a:cs typeface="+mn-ea"/>
                <a:sym typeface="+mn-lt"/>
              </a:endParaRPr>
            </a:p>
          </p:txBody>
        </p:sp>
        <p:sp>
          <p:nvSpPr>
            <p:cNvPr id="112" name="îŝļidê"/>
            <p:cNvSpPr txBox="1"/>
            <p:nvPr>
              <p:custDataLst>
                <p:tags r:id="rId15"/>
              </p:custDataLst>
            </p:nvPr>
          </p:nvSpPr>
          <p:spPr bwMode="auto">
            <a:xfrm>
              <a:off x="693019" y="1780514"/>
              <a:ext cx="3884127"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p>
              <a:pPr marL="0" marR="0" lvl="0" indent="0" algn="r" defTabSz="914400" eaLnBrk="1" fontAlgn="auto" latinLnBrk="0" hangingPunct="1">
                <a:lnSpc>
                  <a:spcPct val="100000"/>
                </a:lnSpc>
                <a:spcBef>
                  <a:spcPct val="0"/>
                </a:spcBef>
                <a:spcAft>
                  <a:spcPts val="0"/>
                </a:spcAft>
                <a:buClrTx/>
                <a:buSzTx/>
                <a:buFontTx/>
                <a:buNone/>
                <a:defRPr/>
              </a:pPr>
              <a:r>
                <a:rPr kumimoji="0" lang="zh-CN" altLang="en-US" sz="2000" b="1" i="0" u="none" strike="noStrike" kern="0" cap="none" spc="0" normalizeH="0" baseline="0" noProof="0" dirty="0">
                  <a:ln>
                    <a:noFill/>
                  </a:ln>
                  <a:solidFill>
                    <a:srgbClr val="000000"/>
                  </a:solidFill>
                  <a:effectLst/>
                  <a:uLnTx/>
                  <a:uFillTx/>
                  <a:cs typeface="+mn-ea"/>
                  <a:sym typeface="+mn-lt"/>
                </a:rPr>
                <a:t>服务端</a:t>
              </a:r>
              <a:endParaRPr kumimoji="0" lang="zh-CN" altLang="en-US" sz="2000" b="1" i="0" u="none" strike="noStrike" kern="0" cap="none" spc="0" normalizeH="0" baseline="0" noProof="0" dirty="0">
                <a:ln>
                  <a:noFill/>
                </a:ln>
                <a:solidFill>
                  <a:srgbClr val="000000"/>
                </a:solidFill>
                <a:effectLst/>
                <a:uLnTx/>
                <a:uFillTx/>
                <a:cs typeface="+mn-ea"/>
                <a:sym typeface="+mn-lt"/>
              </a:endParaRPr>
            </a:p>
          </p:txBody>
        </p:sp>
        <p:sp>
          <p:nvSpPr>
            <p:cNvPr id="113" name="îṧļíḍê"/>
            <p:cNvSpPr/>
            <p:nvPr>
              <p:custDataLst>
                <p:tags r:id="rId16"/>
              </p:custDataLst>
            </p:nvPr>
          </p:nvSpPr>
          <p:spPr bwMode="auto">
            <a:xfrm>
              <a:off x="743550" y="2254624"/>
              <a:ext cx="3884127" cy="347345"/>
            </a:xfrm>
            <a:prstGeom prst="rect">
              <a:avLst/>
            </a:prstGeom>
            <a:noFill/>
          </p:spPr>
          <p:txBody>
            <a:bodyPr wrap="square" rtlCol="0">
              <a:spAutoFit/>
            </a:bodyPr>
            <a:lstStyle/>
            <a:p>
              <a:pPr algn="r">
                <a:lnSpc>
                  <a:spcPts val="2000"/>
                </a:lnSpc>
              </a:pPr>
              <a:r>
                <a:rPr lang="en-US" altLang="zh-CN" dirty="0">
                  <a:solidFill>
                    <a:srgbClr val="C00000"/>
                  </a:solidFill>
                  <a:cs typeface="+mn-ea"/>
                  <a:sym typeface="+mn-lt"/>
                </a:rPr>
                <a:t>Python Web:FastAPI</a:t>
              </a:r>
              <a:r>
                <a:rPr lang="en-US" altLang="zh-CN" dirty="0">
                  <a:solidFill>
                    <a:schemeClr val="dk1">
                      <a:lumMod val="75000"/>
                      <a:lumOff val="25000"/>
                    </a:schemeClr>
                  </a:solidFill>
                  <a:cs typeface="+mn-ea"/>
                  <a:sym typeface="+mn-lt"/>
                </a:rPr>
                <a:t> </a:t>
              </a:r>
              <a:endParaRPr lang="en-US" altLang="zh-CN" dirty="0">
                <a:solidFill>
                  <a:schemeClr val="dk1">
                    <a:lumMod val="75000"/>
                    <a:lumOff val="25000"/>
                  </a:schemeClr>
                </a:solidFill>
                <a:cs typeface="+mn-ea"/>
                <a:sym typeface="+mn-lt"/>
              </a:endParaRPr>
            </a:p>
          </p:txBody>
        </p:sp>
      </p:grpSp>
      <p:pic>
        <p:nvPicPr>
          <p:cNvPr id="114" name="图形 113"/>
          <p:cNvPicPr>
            <a:picLocks noChangeAspect="1"/>
          </p:cNvPicPr>
          <p:nvPr>
            <p:custDataLst>
              <p:tags r:id="rId17"/>
            </p:custDataLst>
          </p:nvPr>
        </p:nvPicPr>
        <p:blipFill>
          <a:blip r:embed="rId18" cstate="screen">
            <a:extLst>
              <a:ext uri="{96DAC541-7B7A-43D3-8B79-37D633B846F1}">
                <asvg:svgBlip xmlns:asvg="http://schemas.microsoft.com/office/drawing/2016/SVG/main" r:embed="rId19"/>
              </a:ext>
            </a:extLst>
          </a:blip>
          <a:stretch>
            <a:fillRect/>
          </a:stretch>
        </p:blipFill>
        <p:spPr>
          <a:xfrm>
            <a:off x="5195692" y="2094035"/>
            <a:ext cx="312626" cy="312626"/>
          </a:xfrm>
          <a:prstGeom prst="rect">
            <a:avLst/>
          </a:prstGeom>
        </p:spPr>
      </p:pic>
      <p:pic>
        <p:nvPicPr>
          <p:cNvPr id="115" name="图形 114"/>
          <p:cNvPicPr>
            <a:picLocks noChangeAspect="1"/>
          </p:cNvPicPr>
          <p:nvPr/>
        </p:nvPicPr>
        <p:blipFill>
          <a:blip r:embed="rId20" cstate="screen">
            <a:extLst>
              <a:ext uri="{96DAC541-7B7A-43D3-8B79-37D633B846F1}">
                <asvg:svgBlip xmlns:asvg="http://schemas.microsoft.com/office/drawing/2016/SVG/main" r:embed="rId21"/>
              </a:ext>
            </a:extLst>
          </a:blip>
          <a:stretch>
            <a:fillRect/>
          </a:stretch>
        </p:blipFill>
        <p:spPr>
          <a:xfrm>
            <a:off x="5218695" y="4138921"/>
            <a:ext cx="273498" cy="273498"/>
          </a:xfrm>
          <a:prstGeom prst="rect">
            <a:avLst/>
          </a:prstGeom>
        </p:spPr>
      </p:pic>
      <p:pic>
        <p:nvPicPr>
          <p:cNvPr id="3" name="图片 2" descr="山东大学校徽与中英文校名标准组合（横式）"/>
          <p:cNvPicPr>
            <a:picLocks noChangeAspect="1"/>
          </p:cNvPicPr>
          <p:nvPr/>
        </p:nvPicPr>
        <p:blipFill>
          <a:blip r:embed="rId22"/>
          <a:stretch>
            <a:fillRect/>
          </a:stretch>
        </p:blipFill>
        <p:spPr>
          <a:xfrm>
            <a:off x="9411970" y="177165"/>
            <a:ext cx="2178685" cy="9709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PA-任意多边形 101"/>
          <p:cNvSpPr/>
          <p:nvPr>
            <p:custDataLst>
              <p:tags r:id="rId1"/>
            </p:custDataLst>
          </p:nvPr>
        </p:nvSpPr>
        <p:spPr bwMode="auto">
          <a:xfrm>
            <a:off x="125095" y="2143125"/>
            <a:ext cx="4436745" cy="987425"/>
          </a:xfrm>
          <a:prstGeom prst="roundRect">
            <a:avLst/>
          </a:prstGeom>
          <a:solidFill>
            <a:srgbClr val="DCBB56"/>
          </a:solidFill>
          <a:ln>
            <a:noFill/>
          </a:ln>
        </p:spPr>
        <p:txBody>
          <a:bodyPr vert="horz" wrap="square" lIns="91440" tIns="45720" rIns="91440" bIns="45720" numCol="1" anchor="t" anchorCtr="0" compatLnSpc="1"/>
          <a:lstStyle/>
          <a:p>
            <a:endParaRPr lang="zh-CN" altLang="en-US" sz="1800"/>
          </a:p>
        </p:txBody>
      </p:sp>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2"/>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市场可行性</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3"/>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4"/>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pic>
        <p:nvPicPr>
          <p:cNvPr id="14" name="图片 13" descr="山东大学校徽与中英文校名标准组合（横式）"/>
          <p:cNvPicPr>
            <a:picLocks noChangeAspect="1"/>
          </p:cNvPicPr>
          <p:nvPr/>
        </p:nvPicPr>
        <p:blipFill>
          <a:blip r:embed="rId5"/>
          <a:stretch>
            <a:fillRect/>
          </a:stretch>
        </p:blipFill>
        <p:spPr>
          <a:xfrm>
            <a:off x="9411970" y="177165"/>
            <a:ext cx="2178685" cy="970915"/>
          </a:xfrm>
          <a:prstGeom prst="rect">
            <a:avLst/>
          </a:prstGeom>
        </p:spPr>
      </p:pic>
      <p:sp>
        <p:nvSpPr>
          <p:cNvPr id="12" name="PA-矩形 64"/>
          <p:cNvSpPr/>
          <p:nvPr>
            <p:custDataLst>
              <p:tags r:id="rId6"/>
            </p:custDataLst>
          </p:nvPr>
        </p:nvSpPr>
        <p:spPr>
          <a:xfrm>
            <a:off x="-1" y="4098621"/>
            <a:ext cx="2285933" cy="235083"/>
          </a:xfrm>
          <a:prstGeom prst="rect">
            <a:avLst/>
          </a:prstGeom>
          <a:solidFill>
            <a:srgbClr val="F5AA2E"/>
          </a:solidFill>
          <a:ln>
            <a:noFill/>
          </a:ln>
        </p:spPr>
        <p:style>
          <a:lnRef idx="2">
            <a:srgbClr val="F5AA2E">
              <a:shade val="50000"/>
            </a:srgbClr>
          </a:lnRef>
          <a:fillRef idx="1">
            <a:srgbClr val="F5AA2E"/>
          </a:fillRef>
          <a:effectRef idx="0">
            <a:srgbClr val="F5AA2E"/>
          </a:effectRef>
          <a:fontRef idx="minor">
            <a:sysClr val="window" lastClr="FFFFFF"/>
          </a:fontRef>
        </p:style>
        <p:txBody>
          <a:bodyPr rtlCol="0" anchor="ctr"/>
          <a:lstStyle/>
          <a:p>
            <a:pPr algn="ctr"/>
            <a:endParaRPr lang="zh-CN" altLang="en-US" sz="1800"/>
          </a:p>
        </p:txBody>
      </p:sp>
      <p:sp>
        <p:nvSpPr>
          <p:cNvPr id="15" name="PA-矩形 63"/>
          <p:cNvSpPr/>
          <p:nvPr>
            <p:custDataLst>
              <p:tags r:id="rId7"/>
            </p:custDataLst>
          </p:nvPr>
        </p:nvSpPr>
        <p:spPr>
          <a:xfrm>
            <a:off x="6857733" y="1191773"/>
            <a:ext cx="5334267" cy="235083"/>
          </a:xfrm>
          <a:prstGeom prst="rect">
            <a:avLst/>
          </a:prstGeom>
          <a:solidFill>
            <a:srgbClr val="C0CB71"/>
          </a:solidFill>
          <a:ln>
            <a:noFill/>
          </a:ln>
        </p:spPr>
        <p:style>
          <a:lnRef idx="2">
            <a:srgbClr val="F5AA2E">
              <a:shade val="50000"/>
            </a:srgbClr>
          </a:lnRef>
          <a:fillRef idx="1">
            <a:srgbClr val="F5AA2E"/>
          </a:fillRef>
          <a:effectRef idx="0">
            <a:srgbClr val="F5AA2E"/>
          </a:effectRef>
          <a:fontRef idx="minor">
            <a:sysClr val="window" lastClr="FFFFFF"/>
          </a:fontRef>
        </p:style>
        <p:txBody>
          <a:bodyPr rtlCol="0" anchor="ctr"/>
          <a:lstStyle/>
          <a:p>
            <a:pPr algn="ctr"/>
            <a:endParaRPr lang="zh-CN" altLang="en-US" sz="1800"/>
          </a:p>
        </p:txBody>
      </p:sp>
      <p:sp>
        <p:nvSpPr>
          <p:cNvPr id="16" name="PA-任意多边形 95"/>
          <p:cNvSpPr/>
          <p:nvPr>
            <p:custDataLst>
              <p:tags r:id="rId8"/>
            </p:custDataLst>
          </p:nvPr>
        </p:nvSpPr>
        <p:spPr bwMode="auto">
          <a:xfrm>
            <a:off x="4207471" y="1908694"/>
            <a:ext cx="1946928" cy="1944439"/>
          </a:xfrm>
          <a:custGeom>
            <a:avLst/>
            <a:gdLst>
              <a:gd name="T0" fmla="*/ 753 w 753"/>
              <a:gd name="T1" fmla="*/ 365 h 753"/>
              <a:gd name="T2" fmla="*/ 753 w 753"/>
              <a:gd name="T3" fmla="*/ 364 h 753"/>
              <a:gd name="T4" fmla="*/ 704 w 753"/>
              <a:gd name="T5" fmla="*/ 190 h 753"/>
              <a:gd name="T6" fmla="*/ 704 w 753"/>
              <a:gd name="T7" fmla="*/ 190 h 753"/>
              <a:gd name="T8" fmla="*/ 377 w 753"/>
              <a:gd name="T9" fmla="*/ 0 h 753"/>
              <a:gd name="T10" fmla="*/ 0 w 753"/>
              <a:gd name="T11" fmla="*/ 376 h 753"/>
              <a:gd name="T12" fmla="*/ 0 w 753"/>
              <a:gd name="T13" fmla="*/ 381 h 753"/>
              <a:gd name="T14" fmla="*/ 191 w 753"/>
              <a:gd name="T15" fmla="*/ 704 h 753"/>
              <a:gd name="T16" fmla="*/ 369 w 753"/>
              <a:gd name="T17" fmla="*/ 753 h 753"/>
              <a:gd name="T18" fmla="*/ 377 w 753"/>
              <a:gd name="T19" fmla="*/ 753 h 753"/>
              <a:gd name="T20" fmla="*/ 377 w 753"/>
              <a:gd name="T21" fmla="*/ 753 h 753"/>
              <a:gd name="T22" fmla="*/ 384 w 753"/>
              <a:gd name="T23" fmla="*/ 753 h 753"/>
              <a:gd name="T24" fmla="*/ 563 w 753"/>
              <a:gd name="T25" fmla="*/ 704 h 753"/>
              <a:gd name="T26" fmla="*/ 384 w 753"/>
              <a:gd name="T27" fmla="*/ 655 h 753"/>
              <a:gd name="T28" fmla="*/ 377 w 753"/>
              <a:gd name="T29" fmla="*/ 655 h 753"/>
              <a:gd name="T30" fmla="*/ 377 w 753"/>
              <a:gd name="T31" fmla="*/ 655 h 753"/>
              <a:gd name="T32" fmla="*/ 369 w 753"/>
              <a:gd name="T33" fmla="*/ 655 h 753"/>
              <a:gd name="T34" fmla="*/ 98 w 753"/>
              <a:gd name="T35" fmla="*/ 381 h 753"/>
              <a:gd name="T36" fmla="*/ 98 w 753"/>
              <a:gd name="T37" fmla="*/ 376 h 753"/>
              <a:gd name="T38" fmla="*/ 377 w 753"/>
              <a:gd name="T39" fmla="*/ 97 h 753"/>
              <a:gd name="T40" fmla="*/ 655 w 753"/>
              <a:gd name="T41" fmla="*/ 364 h 753"/>
              <a:gd name="T42" fmla="*/ 655 w 753"/>
              <a:gd name="T43" fmla="*/ 365 h 753"/>
              <a:gd name="T44" fmla="*/ 656 w 753"/>
              <a:gd name="T45" fmla="*/ 376 h 753"/>
              <a:gd name="T46" fmla="*/ 656 w 753"/>
              <a:gd name="T47" fmla="*/ 381 h 753"/>
              <a:gd name="T48" fmla="*/ 753 w 753"/>
              <a:gd name="T49" fmla="*/ 381 h 753"/>
              <a:gd name="T50" fmla="*/ 753 w 753"/>
              <a:gd name="T51" fmla="*/ 376 h 753"/>
              <a:gd name="T52" fmla="*/ 753 w 753"/>
              <a:gd name="T53" fmla="*/ 365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53" h="753">
                <a:moveTo>
                  <a:pt x="753" y="365"/>
                </a:moveTo>
                <a:cubicBezTo>
                  <a:pt x="753" y="365"/>
                  <a:pt x="753" y="364"/>
                  <a:pt x="753" y="364"/>
                </a:cubicBezTo>
                <a:cubicBezTo>
                  <a:pt x="751" y="301"/>
                  <a:pt x="734" y="242"/>
                  <a:pt x="704" y="190"/>
                </a:cubicBezTo>
                <a:cubicBezTo>
                  <a:pt x="704" y="190"/>
                  <a:pt x="704" y="190"/>
                  <a:pt x="704" y="190"/>
                </a:cubicBezTo>
                <a:cubicBezTo>
                  <a:pt x="640" y="76"/>
                  <a:pt x="517" y="0"/>
                  <a:pt x="377" y="0"/>
                </a:cubicBezTo>
                <a:cubicBezTo>
                  <a:pt x="169" y="0"/>
                  <a:pt x="0" y="168"/>
                  <a:pt x="0" y="376"/>
                </a:cubicBezTo>
                <a:cubicBezTo>
                  <a:pt x="0" y="378"/>
                  <a:pt x="0" y="379"/>
                  <a:pt x="0" y="381"/>
                </a:cubicBezTo>
                <a:cubicBezTo>
                  <a:pt x="2" y="519"/>
                  <a:pt x="78" y="640"/>
                  <a:pt x="191" y="704"/>
                </a:cubicBezTo>
                <a:cubicBezTo>
                  <a:pt x="243" y="734"/>
                  <a:pt x="304" y="752"/>
                  <a:pt x="369" y="753"/>
                </a:cubicBezTo>
                <a:cubicBezTo>
                  <a:pt x="371" y="753"/>
                  <a:pt x="374" y="753"/>
                  <a:pt x="377" y="753"/>
                </a:cubicBezTo>
                <a:cubicBezTo>
                  <a:pt x="377" y="753"/>
                  <a:pt x="377" y="753"/>
                  <a:pt x="377" y="753"/>
                </a:cubicBezTo>
                <a:cubicBezTo>
                  <a:pt x="379" y="753"/>
                  <a:pt x="382" y="753"/>
                  <a:pt x="384" y="753"/>
                </a:cubicBezTo>
                <a:cubicBezTo>
                  <a:pt x="449" y="752"/>
                  <a:pt x="510" y="734"/>
                  <a:pt x="563" y="704"/>
                </a:cubicBezTo>
                <a:cubicBezTo>
                  <a:pt x="510" y="674"/>
                  <a:pt x="449" y="657"/>
                  <a:pt x="384" y="655"/>
                </a:cubicBezTo>
                <a:cubicBezTo>
                  <a:pt x="382" y="655"/>
                  <a:pt x="379" y="655"/>
                  <a:pt x="377" y="655"/>
                </a:cubicBezTo>
                <a:cubicBezTo>
                  <a:pt x="377" y="655"/>
                  <a:pt x="377" y="655"/>
                  <a:pt x="377" y="655"/>
                </a:cubicBezTo>
                <a:cubicBezTo>
                  <a:pt x="374" y="655"/>
                  <a:pt x="371" y="655"/>
                  <a:pt x="369" y="655"/>
                </a:cubicBezTo>
                <a:cubicBezTo>
                  <a:pt x="220" y="651"/>
                  <a:pt x="100" y="530"/>
                  <a:pt x="98" y="381"/>
                </a:cubicBezTo>
                <a:cubicBezTo>
                  <a:pt x="98" y="379"/>
                  <a:pt x="98" y="378"/>
                  <a:pt x="98" y="376"/>
                </a:cubicBezTo>
                <a:cubicBezTo>
                  <a:pt x="98" y="222"/>
                  <a:pt x="222" y="97"/>
                  <a:pt x="377" y="97"/>
                </a:cubicBezTo>
                <a:cubicBezTo>
                  <a:pt x="527" y="97"/>
                  <a:pt x="649" y="216"/>
                  <a:pt x="655" y="364"/>
                </a:cubicBezTo>
                <a:cubicBezTo>
                  <a:pt x="655" y="364"/>
                  <a:pt x="655" y="364"/>
                  <a:pt x="655" y="365"/>
                </a:cubicBezTo>
                <a:cubicBezTo>
                  <a:pt x="656" y="368"/>
                  <a:pt x="656" y="372"/>
                  <a:pt x="656" y="376"/>
                </a:cubicBezTo>
                <a:cubicBezTo>
                  <a:pt x="656" y="378"/>
                  <a:pt x="656" y="379"/>
                  <a:pt x="656" y="381"/>
                </a:cubicBezTo>
                <a:cubicBezTo>
                  <a:pt x="753" y="381"/>
                  <a:pt x="753" y="381"/>
                  <a:pt x="753" y="381"/>
                </a:cubicBezTo>
                <a:cubicBezTo>
                  <a:pt x="753" y="379"/>
                  <a:pt x="753" y="378"/>
                  <a:pt x="753" y="376"/>
                </a:cubicBezTo>
                <a:cubicBezTo>
                  <a:pt x="753" y="372"/>
                  <a:pt x="753" y="369"/>
                  <a:pt x="753" y="365"/>
                </a:cubicBezTo>
                <a:close/>
              </a:path>
            </a:pathLst>
          </a:custGeom>
          <a:solidFill>
            <a:srgbClr val="DCBB56"/>
          </a:solidFill>
          <a:ln>
            <a:noFill/>
          </a:ln>
        </p:spPr>
        <p:txBody>
          <a:bodyPr vert="horz" wrap="square" lIns="91440" tIns="45720" rIns="91440" bIns="45720" numCol="1" anchor="t" anchorCtr="0" compatLnSpc="1"/>
          <a:lstStyle/>
          <a:p>
            <a:endParaRPr lang="zh-CN" altLang="en-US" sz="1800"/>
          </a:p>
        </p:txBody>
      </p:sp>
      <p:sp>
        <p:nvSpPr>
          <p:cNvPr id="17" name="PA-任意多边形 100"/>
          <p:cNvSpPr/>
          <p:nvPr>
            <p:custDataLst>
              <p:tags r:id="rId9"/>
            </p:custDataLst>
          </p:nvPr>
        </p:nvSpPr>
        <p:spPr bwMode="auto">
          <a:xfrm>
            <a:off x="5888355" y="4256405"/>
            <a:ext cx="5702300" cy="1282700"/>
          </a:xfrm>
          <a:prstGeom prst="roundRect">
            <a:avLst/>
          </a:prstGeom>
          <a:solidFill>
            <a:srgbClr val="F5AA2E"/>
          </a:solidFill>
          <a:ln>
            <a:noFill/>
          </a:ln>
        </p:spPr>
        <p:txBody>
          <a:bodyPr vert="horz" wrap="square" lIns="91440" tIns="45720" rIns="91440" bIns="45720" numCol="1" anchor="t" anchorCtr="0" compatLnSpc="1"/>
          <a:lstStyle/>
          <a:p>
            <a:endParaRPr lang="zh-CN" altLang="en-US" sz="1800" dirty="0"/>
          </a:p>
        </p:txBody>
      </p:sp>
      <p:sp>
        <p:nvSpPr>
          <p:cNvPr id="18" name="PA-文本框 4"/>
          <p:cNvSpPr txBox="1"/>
          <p:nvPr>
            <p:custDataLst>
              <p:tags r:id="rId10"/>
            </p:custDataLst>
          </p:nvPr>
        </p:nvSpPr>
        <p:spPr>
          <a:xfrm>
            <a:off x="6052820" y="4535170"/>
            <a:ext cx="5688965" cy="759460"/>
          </a:xfrm>
          <a:prstGeom prst="rect">
            <a:avLst/>
          </a:prstGeom>
          <a:noFill/>
        </p:spPr>
        <p:txBody>
          <a:bodyPr wrap="square" rtlCol="0">
            <a:noAutofit/>
          </a:bodyPr>
          <a:lstStyle/>
          <a:p>
            <a:pPr lvl="0" algn="l">
              <a:lnSpc>
                <a:spcPct val="120000"/>
              </a:lnSpc>
              <a:buClrTx/>
              <a:buSzTx/>
              <a:buFontTx/>
            </a:pPr>
            <a:r>
              <a:rPr lang="zh-CN" altLang="en-US" sz="1600" spc="150" dirty="0">
                <a:solidFill>
                  <a:sysClr val="window" lastClr="FFFFFF"/>
                </a:solidFill>
                <a:latin typeface="Arial" panose="020B0604020202020204" pitchFamily="34" charset="0"/>
                <a:ea typeface="微软雅黑" panose="020B0503020204020204" charset="-122"/>
                <a:sym typeface="+mn-ea"/>
              </a:rPr>
              <a:t>三是近些年中华优秀传统文化与中国古代哲学智慧正在收获越来越多的业余爱好者，</a:t>
            </a:r>
            <a:r>
              <a:rPr lang="zh-CN" altLang="en-US" b="1" spc="150" dirty="0">
                <a:solidFill>
                  <a:sysClr val="window" lastClr="FFFFFF"/>
                </a:solidFill>
                <a:latin typeface="Arial" panose="020B0604020202020204" pitchFamily="34" charset="0"/>
                <a:ea typeface="微软雅黑" panose="020B0503020204020204" charset="-122"/>
                <a:sym typeface="+mn-ea"/>
              </a:rPr>
              <a:t>需要一个专业的，能给出权威回答的智能助手</a:t>
            </a:r>
            <a:r>
              <a:rPr lang="zh-CN" altLang="en-US" sz="1600" spc="150" dirty="0">
                <a:solidFill>
                  <a:sysClr val="window" lastClr="FFFFFF"/>
                </a:solidFill>
                <a:latin typeface="Arial" panose="020B0604020202020204" pitchFamily="34" charset="0"/>
                <a:ea typeface="微软雅黑" panose="020B0503020204020204" charset="-122"/>
                <a:sym typeface="+mn-ea"/>
              </a:rPr>
              <a:t>。</a:t>
            </a:r>
            <a:endParaRPr lang="zh-CN" altLang="en-US" sz="1600" spc="150" dirty="0">
              <a:solidFill>
                <a:sysClr val="window" lastClr="FFFFFF"/>
              </a:solidFill>
              <a:latin typeface="Arial" panose="020B0604020202020204" pitchFamily="34" charset="0"/>
              <a:ea typeface="微软雅黑" panose="020B0503020204020204" charset="-122"/>
              <a:sym typeface="+mn-ea"/>
            </a:endParaRPr>
          </a:p>
          <a:p>
            <a:pPr lvl="0" algn="l">
              <a:lnSpc>
                <a:spcPct val="120000"/>
              </a:lnSpc>
              <a:buClrTx/>
              <a:buSzTx/>
              <a:buFontTx/>
            </a:pPr>
            <a:endParaRPr lang="zh-CN" altLang="en-US" sz="1400" spc="150" dirty="0">
              <a:solidFill>
                <a:sysClr val="window" lastClr="FFFFFF"/>
              </a:solidFill>
              <a:latin typeface="Arial" panose="020B0604020202020204" pitchFamily="34" charset="0"/>
              <a:ea typeface="微软雅黑" panose="020B0503020204020204" charset="-122"/>
              <a:sym typeface="+mn-ea"/>
            </a:endParaRPr>
          </a:p>
        </p:txBody>
      </p:sp>
      <p:sp>
        <p:nvSpPr>
          <p:cNvPr id="36" name="PA-任意多边形 99"/>
          <p:cNvSpPr/>
          <p:nvPr>
            <p:custDataLst>
              <p:tags r:id="rId11"/>
            </p:custDataLst>
          </p:nvPr>
        </p:nvSpPr>
        <p:spPr bwMode="auto">
          <a:xfrm>
            <a:off x="5901698" y="1908694"/>
            <a:ext cx="1948173" cy="1944439"/>
          </a:xfrm>
          <a:custGeom>
            <a:avLst/>
            <a:gdLst>
              <a:gd name="T0" fmla="*/ 563 w 754"/>
              <a:gd name="T1" fmla="*/ 49 h 753"/>
              <a:gd name="T2" fmla="*/ 563 w 754"/>
              <a:gd name="T3" fmla="*/ 49 h 753"/>
              <a:gd name="T4" fmla="*/ 448 w 754"/>
              <a:gd name="T5" fmla="*/ 6 h 753"/>
              <a:gd name="T6" fmla="*/ 385 w 754"/>
              <a:gd name="T7" fmla="*/ 0 h 753"/>
              <a:gd name="T8" fmla="*/ 377 w 754"/>
              <a:gd name="T9" fmla="*/ 0 h 753"/>
              <a:gd name="T10" fmla="*/ 377 w 754"/>
              <a:gd name="T11" fmla="*/ 97 h 753"/>
              <a:gd name="T12" fmla="*/ 385 w 754"/>
              <a:gd name="T13" fmla="*/ 97 h 753"/>
              <a:gd name="T14" fmla="*/ 385 w 754"/>
              <a:gd name="T15" fmla="*/ 97 h 753"/>
              <a:gd name="T16" fmla="*/ 656 w 754"/>
              <a:gd name="T17" fmla="*/ 376 h 753"/>
              <a:gd name="T18" fmla="*/ 656 w 754"/>
              <a:gd name="T19" fmla="*/ 381 h 753"/>
              <a:gd name="T20" fmla="*/ 377 w 754"/>
              <a:gd name="T21" fmla="*/ 655 h 753"/>
              <a:gd name="T22" fmla="*/ 98 w 754"/>
              <a:gd name="T23" fmla="*/ 388 h 753"/>
              <a:gd name="T24" fmla="*/ 98 w 754"/>
              <a:gd name="T25" fmla="*/ 388 h 753"/>
              <a:gd name="T26" fmla="*/ 98 w 754"/>
              <a:gd name="T27" fmla="*/ 381 h 753"/>
              <a:gd name="T28" fmla="*/ 1 w 754"/>
              <a:gd name="T29" fmla="*/ 381 h 753"/>
              <a:gd name="T30" fmla="*/ 0 w 754"/>
              <a:gd name="T31" fmla="*/ 388 h 753"/>
              <a:gd name="T32" fmla="*/ 0 w 754"/>
              <a:gd name="T33" fmla="*/ 388 h 753"/>
              <a:gd name="T34" fmla="*/ 49 w 754"/>
              <a:gd name="T35" fmla="*/ 562 h 753"/>
              <a:gd name="T36" fmla="*/ 49 w 754"/>
              <a:gd name="T37" fmla="*/ 562 h 753"/>
              <a:gd name="T38" fmla="*/ 377 w 754"/>
              <a:gd name="T39" fmla="*/ 753 h 753"/>
              <a:gd name="T40" fmla="*/ 754 w 754"/>
              <a:gd name="T41" fmla="*/ 381 h 753"/>
              <a:gd name="T42" fmla="*/ 754 w 754"/>
              <a:gd name="T43" fmla="*/ 381 h 753"/>
              <a:gd name="T44" fmla="*/ 754 w 754"/>
              <a:gd name="T45" fmla="*/ 376 h 753"/>
              <a:gd name="T46" fmla="*/ 563 w 754"/>
              <a:gd name="T47" fmla="*/ 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54" h="753">
                <a:moveTo>
                  <a:pt x="563" y="49"/>
                </a:moveTo>
                <a:cubicBezTo>
                  <a:pt x="563" y="49"/>
                  <a:pt x="563" y="49"/>
                  <a:pt x="563" y="49"/>
                </a:cubicBezTo>
                <a:cubicBezTo>
                  <a:pt x="528" y="29"/>
                  <a:pt x="489" y="14"/>
                  <a:pt x="448" y="6"/>
                </a:cubicBezTo>
                <a:cubicBezTo>
                  <a:pt x="428" y="2"/>
                  <a:pt x="407" y="0"/>
                  <a:pt x="385" y="0"/>
                </a:cubicBezTo>
                <a:cubicBezTo>
                  <a:pt x="382" y="0"/>
                  <a:pt x="380" y="0"/>
                  <a:pt x="377" y="0"/>
                </a:cubicBezTo>
                <a:cubicBezTo>
                  <a:pt x="377" y="97"/>
                  <a:pt x="377" y="97"/>
                  <a:pt x="377" y="97"/>
                </a:cubicBezTo>
                <a:cubicBezTo>
                  <a:pt x="380" y="97"/>
                  <a:pt x="382" y="97"/>
                  <a:pt x="385" y="97"/>
                </a:cubicBezTo>
                <a:cubicBezTo>
                  <a:pt x="385" y="97"/>
                  <a:pt x="385" y="97"/>
                  <a:pt x="385" y="97"/>
                </a:cubicBezTo>
                <a:cubicBezTo>
                  <a:pt x="536" y="102"/>
                  <a:pt x="656" y="225"/>
                  <a:pt x="656" y="376"/>
                </a:cubicBezTo>
                <a:cubicBezTo>
                  <a:pt x="656" y="378"/>
                  <a:pt x="656" y="379"/>
                  <a:pt x="656" y="381"/>
                </a:cubicBezTo>
                <a:cubicBezTo>
                  <a:pt x="654" y="533"/>
                  <a:pt x="530" y="655"/>
                  <a:pt x="377" y="655"/>
                </a:cubicBezTo>
                <a:cubicBezTo>
                  <a:pt x="227" y="655"/>
                  <a:pt x="105" y="537"/>
                  <a:pt x="98" y="388"/>
                </a:cubicBezTo>
                <a:cubicBezTo>
                  <a:pt x="98" y="388"/>
                  <a:pt x="98" y="388"/>
                  <a:pt x="98" y="388"/>
                </a:cubicBezTo>
                <a:cubicBezTo>
                  <a:pt x="98" y="386"/>
                  <a:pt x="98" y="383"/>
                  <a:pt x="98" y="381"/>
                </a:cubicBezTo>
                <a:cubicBezTo>
                  <a:pt x="1" y="381"/>
                  <a:pt x="1" y="381"/>
                  <a:pt x="1" y="381"/>
                </a:cubicBezTo>
                <a:cubicBezTo>
                  <a:pt x="1" y="383"/>
                  <a:pt x="1" y="386"/>
                  <a:pt x="0" y="388"/>
                </a:cubicBezTo>
                <a:cubicBezTo>
                  <a:pt x="0" y="388"/>
                  <a:pt x="0" y="388"/>
                  <a:pt x="0" y="388"/>
                </a:cubicBezTo>
                <a:cubicBezTo>
                  <a:pt x="2" y="452"/>
                  <a:pt x="20" y="511"/>
                  <a:pt x="49" y="562"/>
                </a:cubicBezTo>
                <a:cubicBezTo>
                  <a:pt x="49" y="562"/>
                  <a:pt x="49" y="562"/>
                  <a:pt x="49" y="562"/>
                </a:cubicBezTo>
                <a:cubicBezTo>
                  <a:pt x="114" y="676"/>
                  <a:pt x="237" y="753"/>
                  <a:pt x="377" y="753"/>
                </a:cubicBezTo>
                <a:cubicBezTo>
                  <a:pt x="584" y="753"/>
                  <a:pt x="751" y="587"/>
                  <a:pt x="754" y="381"/>
                </a:cubicBezTo>
                <a:cubicBezTo>
                  <a:pt x="754" y="381"/>
                  <a:pt x="754" y="381"/>
                  <a:pt x="754" y="381"/>
                </a:cubicBezTo>
                <a:cubicBezTo>
                  <a:pt x="754" y="379"/>
                  <a:pt x="754" y="378"/>
                  <a:pt x="754" y="376"/>
                </a:cubicBezTo>
                <a:cubicBezTo>
                  <a:pt x="754" y="236"/>
                  <a:pt x="677" y="113"/>
                  <a:pt x="563" y="49"/>
                </a:cubicBezTo>
                <a:close/>
              </a:path>
            </a:pathLst>
          </a:custGeom>
          <a:solidFill>
            <a:srgbClr val="C0CB71"/>
          </a:solidFill>
          <a:ln>
            <a:noFill/>
          </a:ln>
        </p:spPr>
        <p:txBody>
          <a:bodyPr vert="horz" wrap="square" lIns="91440" tIns="45720" rIns="91440" bIns="45720" numCol="1" anchor="t" anchorCtr="0" compatLnSpc="1"/>
          <a:lstStyle/>
          <a:p>
            <a:endParaRPr lang="zh-CN" altLang="en-US" sz="1800"/>
          </a:p>
        </p:txBody>
      </p:sp>
      <p:sp>
        <p:nvSpPr>
          <p:cNvPr id="37" name="PA-任意多边形 100"/>
          <p:cNvSpPr/>
          <p:nvPr>
            <p:custDataLst>
              <p:tags r:id="rId12"/>
            </p:custDataLst>
          </p:nvPr>
        </p:nvSpPr>
        <p:spPr bwMode="auto">
          <a:xfrm>
            <a:off x="7708265" y="2164715"/>
            <a:ext cx="4399280" cy="1353820"/>
          </a:xfrm>
          <a:prstGeom prst="roundRect">
            <a:avLst/>
          </a:prstGeom>
          <a:solidFill>
            <a:srgbClr val="C0CB71"/>
          </a:solidFill>
          <a:ln>
            <a:noFill/>
          </a:ln>
        </p:spPr>
        <p:txBody>
          <a:bodyPr vert="horz" wrap="square" lIns="91440" tIns="45720" rIns="91440" bIns="45720" numCol="1" anchor="t" anchorCtr="0" compatLnSpc="1"/>
          <a:lstStyle/>
          <a:p>
            <a:endParaRPr lang="zh-CN" altLang="en-US" sz="1800" dirty="0"/>
          </a:p>
        </p:txBody>
      </p:sp>
      <p:sp>
        <p:nvSpPr>
          <p:cNvPr id="40" name="PA-任意多边形 103"/>
          <p:cNvSpPr>
            <a:spLocks noEditPoints="1"/>
          </p:cNvSpPr>
          <p:nvPr>
            <p:custDataLst>
              <p:tags r:id="rId13"/>
            </p:custDataLst>
          </p:nvPr>
        </p:nvSpPr>
        <p:spPr bwMode="auto">
          <a:xfrm>
            <a:off x="4456441" y="2151438"/>
            <a:ext cx="1442769" cy="1441524"/>
          </a:xfrm>
          <a:custGeom>
            <a:avLst/>
            <a:gdLst>
              <a:gd name="T0" fmla="*/ 271 w 558"/>
              <a:gd name="T1" fmla="*/ 0 h 558"/>
              <a:gd name="T2" fmla="*/ 0 w 558"/>
              <a:gd name="T3" fmla="*/ 267 h 558"/>
              <a:gd name="T4" fmla="*/ 0 w 558"/>
              <a:gd name="T5" fmla="*/ 279 h 558"/>
              <a:gd name="T6" fmla="*/ 0 w 558"/>
              <a:gd name="T7" fmla="*/ 291 h 558"/>
              <a:gd name="T8" fmla="*/ 279 w 558"/>
              <a:gd name="T9" fmla="*/ 558 h 558"/>
              <a:gd name="T10" fmla="*/ 558 w 558"/>
              <a:gd name="T11" fmla="*/ 279 h 558"/>
              <a:gd name="T12" fmla="*/ 287 w 558"/>
              <a:gd name="T13" fmla="*/ 0 h 558"/>
              <a:gd name="T14" fmla="*/ 279 w 558"/>
              <a:gd name="T15" fmla="*/ 0 h 558"/>
              <a:gd name="T16" fmla="*/ 271 w 558"/>
              <a:gd name="T17" fmla="*/ 0 h 558"/>
              <a:gd name="T18" fmla="*/ 340 w 558"/>
              <a:gd name="T19" fmla="*/ 113 h 558"/>
              <a:gd name="T20" fmla="*/ 344 w 558"/>
              <a:gd name="T21" fmla="*/ 115 h 558"/>
              <a:gd name="T22" fmla="*/ 352 w 558"/>
              <a:gd name="T23" fmla="*/ 118 h 558"/>
              <a:gd name="T24" fmla="*/ 360 w 558"/>
              <a:gd name="T25" fmla="*/ 122 h 558"/>
              <a:gd name="T26" fmla="*/ 367 w 558"/>
              <a:gd name="T27" fmla="*/ 126 h 558"/>
              <a:gd name="T28" fmla="*/ 374 w 558"/>
              <a:gd name="T29" fmla="*/ 130 h 558"/>
              <a:gd name="T30" fmla="*/ 381 w 558"/>
              <a:gd name="T31" fmla="*/ 135 h 558"/>
              <a:gd name="T32" fmla="*/ 388 w 558"/>
              <a:gd name="T33" fmla="*/ 140 h 558"/>
              <a:gd name="T34" fmla="*/ 395 w 558"/>
              <a:gd name="T35" fmla="*/ 146 h 558"/>
              <a:gd name="T36" fmla="*/ 456 w 558"/>
              <a:gd name="T37" fmla="*/ 279 h 558"/>
              <a:gd name="T38" fmla="*/ 279 w 558"/>
              <a:gd name="T39" fmla="*/ 456 h 558"/>
              <a:gd name="T40" fmla="*/ 102 w 558"/>
              <a:gd name="T41" fmla="*/ 279 h 558"/>
              <a:gd name="T42" fmla="*/ 163 w 558"/>
              <a:gd name="T43" fmla="*/ 146 h 558"/>
              <a:gd name="T44" fmla="*/ 170 w 558"/>
              <a:gd name="T45" fmla="*/ 140 h 558"/>
              <a:gd name="T46" fmla="*/ 177 w 558"/>
              <a:gd name="T47" fmla="*/ 135 h 558"/>
              <a:gd name="T48" fmla="*/ 184 w 558"/>
              <a:gd name="T49" fmla="*/ 130 h 558"/>
              <a:gd name="T50" fmla="*/ 187 w 558"/>
              <a:gd name="T51" fmla="*/ 128 h 558"/>
              <a:gd name="T52" fmla="*/ 198 w 558"/>
              <a:gd name="T53" fmla="*/ 122 h 558"/>
              <a:gd name="T54" fmla="*/ 206 w 558"/>
              <a:gd name="T55" fmla="*/ 118 h 558"/>
              <a:gd name="T56" fmla="*/ 279 w 558"/>
              <a:gd name="T57" fmla="*/ 102 h 558"/>
              <a:gd name="T58" fmla="*/ 340 w 558"/>
              <a:gd name="T59" fmla="*/ 113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58" h="558">
                <a:moveTo>
                  <a:pt x="271" y="0"/>
                </a:moveTo>
                <a:cubicBezTo>
                  <a:pt x="125" y="4"/>
                  <a:pt x="6" y="121"/>
                  <a:pt x="0" y="267"/>
                </a:cubicBezTo>
                <a:cubicBezTo>
                  <a:pt x="0" y="271"/>
                  <a:pt x="0" y="275"/>
                  <a:pt x="0" y="279"/>
                </a:cubicBezTo>
                <a:cubicBezTo>
                  <a:pt x="0" y="283"/>
                  <a:pt x="0" y="287"/>
                  <a:pt x="0" y="291"/>
                </a:cubicBezTo>
                <a:cubicBezTo>
                  <a:pt x="7" y="440"/>
                  <a:pt x="129" y="558"/>
                  <a:pt x="279" y="558"/>
                </a:cubicBezTo>
                <a:cubicBezTo>
                  <a:pt x="433" y="558"/>
                  <a:pt x="558" y="433"/>
                  <a:pt x="558" y="279"/>
                </a:cubicBezTo>
                <a:cubicBezTo>
                  <a:pt x="558" y="128"/>
                  <a:pt x="437" y="4"/>
                  <a:pt x="287" y="0"/>
                </a:cubicBezTo>
                <a:cubicBezTo>
                  <a:pt x="284" y="0"/>
                  <a:pt x="282" y="0"/>
                  <a:pt x="279" y="0"/>
                </a:cubicBezTo>
                <a:cubicBezTo>
                  <a:pt x="276" y="0"/>
                  <a:pt x="274" y="0"/>
                  <a:pt x="271" y="0"/>
                </a:cubicBezTo>
                <a:close/>
                <a:moveTo>
                  <a:pt x="340" y="113"/>
                </a:moveTo>
                <a:cubicBezTo>
                  <a:pt x="341" y="114"/>
                  <a:pt x="343" y="114"/>
                  <a:pt x="344" y="115"/>
                </a:cubicBezTo>
                <a:cubicBezTo>
                  <a:pt x="347" y="116"/>
                  <a:pt x="349" y="117"/>
                  <a:pt x="352" y="118"/>
                </a:cubicBezTo>
                <a:cubicBezTo>
                  <a:pt x="354" y="119"/>
                  <a:pt x="357" y="120"/>
                  <a:pt x="360" y="122"/>
                </a:cubicBezTo>
                <a:cubicBezTo>
                  <a:pt x="362" y="123"/>
                  <a:pt x="365" y="124"/>
                  <a:pt x="367" y="126"/>
                </a:cubicBezTo>
                <a:cubicBezTo>
                  <a:pt x="370" y="127"/>
                  <a:pt x="372" y="129"/>
                  <a:pt x="374" y="130"/>
                </a:cubicBezTo>
                <a:cubicBezTo>
                  <a:pt x="377" y="132"/>
                  <a:pt x="379" y="133"/>
                  <a:pt x="381" y="135"/>
                </a:cubicBezTo>
                <a:cubicBezTo>
                  <a:pt x="384" y="137"/>
                  <a:pt x="386" y="138"/>
                  <a:pt x="388" y="140"/>
                </a:cubicBezTo>
                <a:cubicBezTo>
                  <a:pt x="390" y="142"/>
                  <a:pt x="393" y="144"/>
                  <a:pt x="395" y="146"/>
                </a:cubicBezTo>
                <a:cubicBezTo>
                  <a:pt x="432" y="178"/>
                  <a:pt x="456" y="226"/>
                  <a:pt x="456" y="279"/>
                </a:cubicBezTo>
                <a:cubicBezTo>
                  <a:pt x="456" y="377"/>
                  <a:pt x="377" y="456"/>
                  <a:pt x="279" y="456"/>
                </a:cubicBezTo>
                <a:cubicBezTo>
                  <a:pt x="181" y="456"/>
                  <a:pt x="102" y="377"/>
                  <a:pt x="102" y="279"/>
                </a:cubicBezTo>
                <a:cubicBezTo>
                  <a:pt x="102" y="226"/>
                  <a:pt x="126" y="178"/>
                  <a:pt x="163" y="146"/>
                </a:cubicBezTo>
                <a:cubicBezTo>
                  <a:pt x="165" y="144"/>
                  <a:pt x="168" y="142"/>
                  <a:pt x="170" y="140"/>
                </a:cubicBezTo>
                <a:cubicBezTo>
                  <a:pt x="172" y="138"/>
                  <a:pt x="174" y="137"/>
                  <a:pt x="177" y="135"/>
                </a:cubicBezTo>
                <a:cubicBezTo>
                  <a:pt x="179" y="133"/>
                  <a:pt x="181" y="132"/>
                  <a:pt x="184" y="130"/>
                </a:cubicBezTo>
                <a:cubicBezTo>
                  <a:pt x="185" y="129"/>
                  <a:pt x="186" y="129"/>
                  <a:pt x="187" y="128"/>
                </a:cubicBezTo>
                <a:cubicBezTo>
                  <a:pt x="191" y="126"/>
                  <a:pt x="195" y="124"/>
                  <a:pt x="198" y="122"/>
                </a:cubicBezTo>
                <a:cubicBezTo>
                  <a:pt x="201" y="120"/>
                  <a:pt x="204" y="119"/>
                  <a:pt x="206" y="118"/>
                </a:cubicBezTo>
                <a:cubicBezTo>
                  <a:pt x="228" y="108"/>
                  <a:pt x="253" y="102"/>
                  <a:pt x="279" y="102"/>
                </a:cubicBezTo>
                <a:cubicBezTo>
                  <a:pt x="300" y="102"/>
                  <a:pt x="321" y="106"/>
                  <a:pt x="340" y="113"/>
                </a:cubicBezTo>
                <a:close/>
              </a:path>
            </a:pathLst>
          </a:custGeom>
          <a:solidFill>
            <a:srgbClr val="DCBB56"/>
          </a:solidFill>
          <a:ln>
            <a:noFill/>
          </a:ln>
        </p:spPr>
        <p:txBody>
          <a:bodyPr vert="horz" wrap="square" lIns="91440" tIns="45720" rIns="91440" bIns="45720" numCol="1" anchor="t" anchorCtr="0" compatLnSpc="1"/>
          <a:lstStyle/>
          <a:p>
            <a:endParaRPr lang="zh-CN" altLang="en-US" sz="1800"/>
          </a:p>
        </p:txBody>
      </p:sp>
      <p:sp>
        <p:nvSpPr>
          <p:cNvPr id="20" name="PA-任意多边形 105"/>
          <p:cNvSpPr>
            <a:spLocks noEditPoints="1"/>
          </p:cNvSpPr>
          <p:nvPr>
            <p:custDataLst>
              <p:tags r:id="rId14"/>
            </p:custDataLst>
          </p:nvPr>
        </p:nvSpPr>
        <p:spPr bwMode="auto">
          <a:xfrm>
            <a:off x="6129011" y="2142301"/>
            <a:ext cx="1482603" cy="1480044"/>
          </a:xfrm>
          <a:custGeom>
            <a:avLst/>
            <a:gdLst>
              <a:gd name="T0" fmla="*/ 271 w 558"/>
              <a:gd name="T1" fmla="*/ 0 h 558"/>
              <a:gd name="T2" fmla="*/ 0 w 558"/>
              <a:gd name="T3" fmla="*/ 267 h 558"/>
              <a:gd name="T4" fmla="*/ 0 w 558"/>
              <a:gd name="T5" fmla="*/ 279 h 558"/>
              <a:gd name="T6" fmla="*/ 0 w 558"/>
              <a:gd name="T7" fmla="*/ 291 h 558"/>
              <a:gd name="T8" fmla="*/ 279 w 558"/>
              <a:gd name="T9" fmla="*/ 558 h 558"/>
              <a:gd name="T10" fmla="*/ 558 w 558"/>
              <a:gd name="T11" fmla="*/ 279 h 558"/>
              <a:gd name="T12" fmla="*/ 287 w 558"/>
              <a:gd name="T13" fmla="*/ 0 h 558"/>
              <a:gd name="T14" fmla="*/ 279 w 558"/>
              <a:gd name="T15" fmla="*/ 0 h 558"/>
              <a:gd name="T16" fmla="*/ 271 w 558"/>
              <a:gd name="T17" fmla="*/ 0 h 558"/>
              <a:gd name="T18" fmla="*/ 340 w 558"/>
              <a:gd name="T19" fmla="*/ 113 h 558"/>
              <a:gd name="T20" fmla="*/ 344 w 558"/>
              <a:gd name="T21" fmla="*/ 114 h 558"/>
              <a:gd name="T22" fmla="*/ 352 w 558"/>
              <a:gd name="T23" fmla="*/ 118 h 558"/>
              <a:gd name="T24" fmla="*/ 360 w 558"/>
              <a:gd name="T25" fmla="*/ 121 h 558"/>
              <a:gd name="T26" fmla="*/ 367 w 558"/>
              <a:gd name="T27" fmla="*/ 125 h 558"/>
              <a:gd name="T28" fmla="*/ 374 w 558"/>
              <a:gd name="T29" fmla="*/ 130 h 558"/>
              <a:gd name="T30" fmla="*/ 381 w 558"/>
              <a:gd name="T31" fmla="*/ 135 h 558"/>
              <a:gd name="T32" fmla="*/ 388 w 558"/>
              <a:gd name="T33" fmla="*/ 140 h 558"/>
              <a:gd name="T34" fmla="*/ 395 w 558"/>
              <a:gd name="T35" fmla="*/ 145 h 558"/>
              <a:gd name="T36" fmla="*/ 456 w 558"/>
              <a:gd name="T37" fmla="*/ 279 h 558"/>
              <a:gd name="T38" fmla="*/ 279 w 558"/>
              <a:gd name="T39" fmla="*/ 456 h 558"/>
              <a:gd name="T40" fmla="*/ 102 w 558"/>
              <a:gd name="T41" fmla="*/ 279 h 558"/>
              <a:gd name="T42" fmla="*/ 163 w 558"/>
              <a:gd name="T43" fmla="*/ 145 h 558"/>
              <a:gd name="T44" fmla="*/ 170 w 558"/>
              <a:gd name="T45" fmla="*/ 140 h 558"/>
              <a:gd name="T46" fmla="*/ 177 w 558"/>
              <a:gd name="T47" fmla="*/ 135 h 558"/>
              <a:gd name="T48" fmla="*/ 184 w 558"/>
              <a:gd name="T49" fmla="*/ 130 h 558"/>
              <a:gd name="T50" fmla="*/ 187 w 558"/>
              <a:gd name="T51" fmla="*/ 128 h 558"/>
              <a:gd name="T52" fmla="*/ 198 w 558"/>
              <a:gd name="T53" fmla="*/ 121 h 558"/>
              <a:gd name="T54" fmla="*/ 206 w 558"/>
              <a:gd name="T55" fmla="*/ 118 h 558"/>
              <a:gd name="T56" fmla="*/ 279 w 558"/>
              <a:gd name="T57" fmla="*/ 102 h 558"/>
              <a:gd name="T58" fmla="*/ 340 w 558"/>
              <a:gd name="T59" fmla="*/ 113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58" h="558">
                <a:moveTo>
                  <a:pt x="271" y="0"/>
                </a:moveTo>
                <a:cubicBezTo>
                  <a:pt x="125" y="4"/>
                  <a:pt x="6" y="121"/>
                  <a:pt x="0" y="267"/>
                </a:cubicBezTo>
                <a:cubicBezTo>
                  <a:pt x="0" y="271"/>
                  <a:pt x="0" y="275"/>
                  <a:pt x="0" y="279"/>
                </a:cubicBezTo>
                <a:cubicBezTo>
                  <a:pt x="0" y="283"/>
                  <a:pt x="0" y="287"/>
                  <a:pt x="0" y="291"/>
                </a:cubicBezTo>
                <a:cubicBezTo>
                  <a:pt x="7" y="440"/>
                  <a:pt x="129" y="558"/>
                  <a:pt x="279" y="558"/>
                </a:cubicBezTo>
                <a:cubicBezTo>
                  <a:pt x="433" y="558"/>
                  <a:pt x="558" y="433"/>
                  <a:pt x="558" y="279"/>
                </a:cubicBezTo>
                <a:cubicBezTo>
                  <a:pt x="558" y="127"/>
                  <a:pt x="437" y="4"/>
                  <a:pt x="287" y="0"/>
                </a:cubicBezTo>
                <a:cubicBezTo>
                  <a:pt x="284" y="0"/>
                  <a:pt x="282" y="0"/>
                  <a:pt x="279" y="0"/>
                </a:cubicBezTo>
                <a:cubicBezTo>
                  <a:pt x="276" y="0"/>
                  <a:pt x="274" y="0"/>
                  <a:pt x="271" y="0"/>
                </a:cubicBezTo>
                <a:close/>
                <a:moveTo>
                  <a:pt x="340" y="113"/>
                </a:moveTo>
                <a:cubicBezTo>
                  <a:pt x="341" y="113"/>
                  <a:pt x="343" y="114"/>
                  <a:pt x="344" y="114"/>
                </a:cubicBezTo>
                <a:cubicBezTo>
                  <a:pt x="347" y="115"/>
                  <a:pt x="349" y="116"/>
                  <a:pt x="352" y="118"/>
                </a:cubicBezTo>
                <a:cubicBezTo>
                  <a:pt x="354" y="119"/>
                  <a:pt x="357" y="120"/>
                  <a:pt x="360" y="121"/>
                </a:cubicBezTo>
                <a:cubicBezTo>
                  <a:pt x="362" y="123"/>
                  <a:pt x="365" y="124"/>
                  <a:pt x="367" y="125"/>
                </a:cubicBezTo>
                <a:cubicBezTo>
                  <a:pt x="370" y="127"/>
                  <a:pt x="372" y="128"/>
                  <a:pt x="374" y="130"/>
                </a:cubicBezTo>
                <a:cubicBezTo>
                  <a:pt x="377" y="131"/>
                  <a:pt x="379" y="133"/>
                  <a:pt x="381" y="135"/>
                </a:cubicBezTo>
                <a:cubicBezTo>
                  <a:pt x="384" y="136"/>
                  <a:pt x="386" y="138"/>
                  <a:pt x="388" y="140"/>
                </a:cubicBezTo>
                <a:cubicBezTo>
                  <a:pt x="390" y="142"/>
                  <a:pt x="393" y="143"/>
                  <a:pt x="395" y="145"/>
                </a:cubicBezTo>
                <a:cubicBezTo>
                  <a:pt x="432" y="178"/>
                  <a:pt x="456" y="226"/>
                  <a:pt x="456" y="279"/>
                </a:cubicBezTo>
                <a:cubicBezTo>
                  <a:pt x="456" y="377"/>
                  <a:pt x="377" y="456"/>
                  <a:pt x="279" y="456"/>
                </a:cubicBezTo>
                <a:cubicBezTo>
                  <a:pt x="181" y="456"/>
                  <a:pt x="102" y="377"/>
                  <a:pt x="102" y="279"/>
                </a:cubicBezTo>
                <a:cubicBezTo>
                  <a:pt x="102" y="226"/>
                  <a:pt x="126" y="178"/>
                  <a:pt x="163" y="145"/>
                </a:cubicBezTo>
                <a:cubicBezTo>
                  <a:pt x="165" y="143"/>
                  <a:pt x="168" y="142"/>
                  <a:pt x="170" y="140"/>
                </a:cubicBezTo>
                <a:cubicBezTo>
                  <a:pt x="172" y="138"/>
                  <a:pt x="174" y="136"/>
                  <a:pt x="177" y="135"/>
                </a:cubicBezTo>
                <a:cubicBezTo>
                  <a:pt x="179" y="133"/>
                  <a:pt x="181" y="131"/>
                  <a:pt x="184" y="130"/>
                </a:cubicBezTo>
                <a:cubicBezTo>
                  <a:pt x="185" y="129"/>
                  <a:pt x="186" y="128"/>
                  <a:pt x="187" y="128"/>
                </a:cubicBezTo>
                <a:cubicBezTo>
                  <a:pt x="191" y="125"/>
                  <a:pt x="195" y="123"/>
                  <a:pt x="198" y="121"/>
                </a:cubicBezTo>
                <a:cubicBezTo>
                  <a:pt x="201" y="120"/>
                  <a:pt x="204" y="119"/>
                  <a:pt x="206" y="118"/>
                </a:cubicBezTo>
                <a:cubicBezTo>
                  <a:pt x="228" y="108"/>
                  <a:pt x="253" y="102"/>
                  <a:pt x="279" y="102"/>
                </a:cubicBezTo>
                <a:cubicBezTo>
                  <a:pt x="300" y="102"/>
                  <a:pt x="321" y="106"/>
                  <a:pt x="340" y="113"/>
                </a:cubicBezTo>
                <a:close/>
              </a:path>
            </a:pathLst>
          </a:custGeom>
          <a:solidFill>
            <a:srgbClr val="C0CB71"/>
          </a:solidFill>
          <a:ln>
            <a:noFill/>
          </a:ln>
        </p:spPr>
        <p:txBody>
          <a:bodyPr vert="horz" wrap="square" lIns="91440" tIns="45720" rIns="91440" bIns="45720" numCol="1" anchor="t" anchorCtr="0" compatLnSpc="1"/>
          <a:lstStyle/>
          <a:p>
            <a:endParaRPr lang="zh-CN" altLang="en-US" sz="1800"/>
          </a:p>
        </p:txBody>
      </p:sp>
      <p:sp>
        <p:nvSpPr>
          <p:cNvPr id="21" name="PA-文本框 48"/>
          <p:cNvSpPr txBox="1"/>
          <p:nvPr>
            <p:custDataLst>
              <p:tags r:id="rId15"/>
            </p:custDataLst>
          </p:nvPr>
        </p:nvSpPr>
        <p:spPr>
          <a:xfrm>
            <a:off x="193675" y="2123440"/>
            <a:ext cx="4260215" cy="946150"/>
          </a:xfrm>
          <a:prstGeom prst="rect">
            <a:avLst/>
          </a:prstGeom>
          <a:noFill/>
        </p:spPr>
        <p:txBody>
          <a:bodyPr wrap="square" rtlCol="0">
            <a:noAutofit/>
          </a:bodyPr>
          <a:lstStyle/>
          <a:p>
            <a:pPr algn="l">
              <a:lnSpc>
                <a:spcPct val="120000"/>
              </a:lnSpc>
            </a:pPr>
            <a:r>
              <a:rPr lang="zh-CN" altLang="en-US" sz="1600" spc="150" dirty="0">
                <a:solidFill>
                  <a:sysClr val="window" lastClr="FFFFFF"/>
                </a:solidFill>
                <a:latin typeface="Arial" panose="020B0604020202020204" pitchFamily="34" charset="0"/>
                <a:ea typeface="微软雅黑" panose="020B0503020204020204" charset="-122"/>
                <a:sym typeface="+mn-ea"/>
              </a:rPr>
              <a:t>一是随着信息技术发展，专业性的学术研究所搜集研究资料的能力大大提升，</a:t>
            </a:r>
            <a:r>
              <a:rPr lang="zh-CN" altLang="en-US" b="1" spc="150" dirty="0">
                <a:solidFill>
                  <a:sysClr val="window" lastClr="FFFFFF"/>
                </a:solidFill>
                <a:latin typeface="Arial" panose="020B0604020202020204" pitchFamily="34" charset="0"/>
                <a:ea typeface="微软雅黑" panose="020B0503020204020204" charset="-122"/>
                <a:sym typeface="+mn-ea"/>
              </a:rPr>
              <a:t>需要一个能够高效处理资料的助手</a:t>
            </a:r>
            <a:r>
              <a:rPr lang="zh-CN" altLang="en-US" sz="1400" spc="150" dirty="0">
                <a:solidFill>
                  <a:sysClr val="window" lastClr="FFFFFF"/>
                </a:solidFill>
                <a:latin typeface="Arial" panose="020B0604020202020204" pitchFamily="34" charset="0"/>
                <a:ea typeface="微软雅黑" panose="020B0503020204020204" charset="-122"/>
                <a:sym typeface="+mn-ea"/>
              </a:rPr>
              <a:t>。</a:t>
            </a:r>
            <a:endParaRPr lang="zh-CN" altLang="en-US" sz="1600" spc="150" dirty="0">
              <a:solidFill>
                <a:sysClr val="window" lastClr="FFFFFF"/>
              </a:solidFill>
              <a:latin typeface="Arial" panose="020B0604020202020204" pitchFamily="34" charset="0"/>
              <a:ea typeface="微软雅黑" panose="020B0503020204020204" charset="-122"/>
            </a:endParaRPr>
          </a:p>
        </p:txBody>
      </p:sp>
      <p:sp>
        <p:nvSpPr>
          <p:cNvPr id="24" name="PA-文本框 53"/>
          <p:cNvSpPr txBox="1"/>
          <p:nvPr>
            <p:custDataLst>
              <p:tags r:id="rId16"/>
            </p:custDataLst>
          </p:nvPr>
        </p:nvSpPr>
        <p:spPr>
          <a:xfrm>
            <a:off x="8013065" y="2258695"/>
            <a:ext cx="4094480" cy="1033145"/>
          </a:xfrm>
          <a:prstGeom prst="rect">
            <a:avLst/>
          </a:prstGeom>
          <a:noFill/>
        </p:spPr>
        <p:txBody>
          <a:bodyPr wrap="square" rtlCol="0">
            <a:noAutofit/>
          </a:bodyPr>
          <a:lstStyle/>
          <a:p>
            <a:pPr>
              <a:lnSpc>
                <a:spcPct val="120000"/>
              </a:lnSpc>
            </a:pPr>
            <a:r>
              <a:rPr lang="zh-CN" altLang="en-US" sz="1600" spc="150" dirty="0">
                <a:solidFill>
                  <a:sysClr val="window" lastClr="FFFFFF"/>
                </a:solidFill>
                <a:latin typeface="Arial" panose="020B0604020202020204" pitchFamily="34" charset="0"/>
                <a:ea typeface="微软雅黑" panose="020B0503020204020204" charset="-122"/>
                <a:sym typeface="+mn-ea"/>
              </a:rPr>
              <a:t>二是随着</a:t>
            </a:r>
            <a:r>
              <a:rPr lang="en-US" altLang="zh-CN" sz="1600" spc="150" dirty="0">
                <a:solidFill>
                  <a:sysClr val="window" lastClr="FFFFFF"/>
                </a:solidFill>
                <a:latin typeface="Arial" panose="020B0604020202020204" pitchFamily="34" charset="0"/>
                <a:ea typeface="微软雅黑" panose="020B0503020204020204" charset="-122"/>
                <a:sym typeface="+mn-ea"/>
              </a:rPr>
              <a:t>AI</a:t>
            </a:r>
            <a:r>
              <a:rPr lang="zh-CN" altLang="en-US" sz="1600" spc="150" dirty="0">
                <a:solidFill>
                  <a:sysClr val="window" lastClr="FFFFFF"/>
                </a:solidFill>
                <a:latin typeface="Arial" panose="020B0604020202020204" pitchFamily="34" charset="0"/>
                <a:ea typeface="微软雅黑" panose="020B0503020204020204" charset="-122"/>
                <a:sym typeface="+mn-ea"/>
              </a:rPr>
              <a:t>相关技术的发展，智能体越来越全面，</a:t>
            </a:r>
            <a:r>
              <a:rPr lang="zh-CN" altLang="en-US" b="1" spc="150" dirty="0">
                <a:solidFill>
                  <a:sysClr val="window" lastClr="FFFFFF"/>
                </a:solidFill>
                <a:latin typeface="Arial" panose="020B0604020202020204" pitchFamily="34" charset="0"/>
                <a:ea typeface="微软雅黑" panose="020B0503020204020204" charset="-122"/>
                <a:sym typeface="+mn-ea"/>
              </a:rPr>
              <a:t>并能够在某一个领域成为专家</a:t>
            </a:r>
            <a:endParaRPr lang="zh-CN" altLang="en-US" b="1" spc="150" dirty="0">
              <a:solidFill>
                <a:sysClr val="window" lastClr="FFFFFF"/>
              </a:solidFill>
              <a:latin typeface="Arial" panose="020B0604020202020204" pitchFamily="34" charset="0"/>
              <a:ea typeface="微软雅黑" panose="020B0503020204020204" charset="-122"/>
              <a:sym typeface="+mn-ea"/>
            </a:endParaRPr>
          </a:p>
        </p:txBody>
      </p:sp>
      <p:sp>
        <p:nvSpPr>
          <p:cNvPr id="25" name="PA-任意多边形 103"/>
          <p:cNvSpPr>
            <a:spLocks noEditPoints="1"/>
          </p:cNvSpPr>
          <p:nvPr>
            <p:custDataLst>
              <p:tags r:id="rId17"/>
            </p:custDataLst>
          </p:nvPr>
        </p:nvSpPr>
        <p:spPr bwMode="auto">
          <a:xfrm>
            <a:off x="4432284" y="3841179"/>
            <a:ext cx="1461961" cy="1460699"/>
          </a:xfrm>
          <a:custGeom>
            <a:avLst/>
            <a:gdLst>
              <a:gd name="T0" fmla="*/ 271 w 558"/>
              <a:gd name="T1" fmla="*/ 0 h 558"/>
              <a:gd name="T2" fmla="*/ 0 w 558"/>
              <a:gd name="T3" fmla="*/ 267 h 558"/>
              <a:gd name="T4" fmla="*/ 0 w 558"/>
              <a:gd name="T5" fmla="*/ 279 h 558"/>
              <a:gd name="T6" fmla="*/ 0 w 558"/>
              <a:gd name="T7" fmla="*/ 291 h 558"/>
              <a:gd name="T8" fmla="*/ 279 w 558"/>
              <a:gd name="T9" fmla="*/ 558 h 558"/>
              <a:gd name="T10" fmla="*/ 558 w 558"/>
              <a:gd name="T11" fmla="*/ 279 h 558"/>
              <a:gd name="T12" fmla="*/ 287 w 558"/>
              <a:gd name="T13" fmla="*/ 0 h 558"/>
              <a:gd name="T14" fmla="*/ 279 w 558"/>
              <a:gd name="T15" fmla="*/ 0 h 558"/>
              <a:gd name="T16" fmla="*/ 271 w 558"/>
              <a:gd name="T17" fmla="*/ 0 h 558"/>
              <a:gd name="T18" fmla="*/ 340 w 558"/>
              <a:gd name="T19" fmla="*/ 113 h 558"/>
              <a:gd name="T20" fmla="*/ 344 w 558"/>
              <a:gd name="T21" fmla="*/ 115 h 558"/>
              <a:gd name="T22" fmla="*/ 352 w 558"/>
              <a:gd name="T23" fmla="*/ 118 h 558"/>
              <a:gd name="T24" fmla="*/ 360 w 558"/>
              <a:gd name="T25" fmla="*/ 122 h 558"/>
              <a:gd name="T26" fmla="*/ 367 w 558"/>
              <a:gd name="T27" fmla="*/ 126 h 558"/>
              <a:gd name="T28" fmla="*/ 374 w 558"/>
              <a:gd name="T29" fmla="*/ 130 h 558"/>
              <a:gd name="T30" fmla="*/ 381 w 558"/>
              <a:gd name="T31" fmla="*/ 135 h 558"/>
              <a:gd name="T32" fmla="*/ 388 w 558"/>
              <a:gd name="T33" fmla="*/ 140 h 558"/>
              <a:gd name="T34" fmla="*/ 395 w 558"/>
              <a:gd name="T35" fmla="*/ 146 h 558"/>
              <a:gd name="T36" fmla="*/ 456 w 558"/>
              <a:gd name="T37" fmla="*/ 279 h 558"/>
              <a:gd name="T38" fmla="*/ 279 w 558"/>
              <a:gd name="T39" fmla="*/ 456 h 558"/>
              <a:gd name="T40" fmla="*/ 102 w 558"/>
              <a:gd name="T41" fmla="*/ 279 h 558"/>
              <a:gd name="T42" fmla="*/ 163 w 558"/>
              <a:gd name="T43" fmla="*/ 146 h 558"/>
              <a:gd name="T44" fmla="*/ 170 w 558"/>
              <a:gd name="T45" fmla="*/ 140 h 558"/>
              <a:gd name="T46" fmla="*/ 177 w 558"/>
              <a:gd name="T47" fmla="*/ 135 h 558"/>
              <a:gd name="T48" fmla="*/ 184 w 558"/>
              <a:gd name="T49" fmla="*/ 130 h 558"/>
              <a:gd name="T50" fmla="*/ 187 w 558"/>
              <a:gd name="T51" fmla="*/ 128 h 558"/>
              <a:gd name="T52" fmla="*/ 198 w 558"/>
              <a:gd name="T53" fmla="*/ 122 h 558"/>
              <a:gd name="T54" fmla="*/ 206 w 558"/>
              <a:gd name="T55" fmla="*/ 118 h 558"/>
              <a:gd name="T56" fmla="*/ 279 w 558"/>
              <a:gd name="T57" fmla="*/ 102 h 558"/>
              <a:gd name="T58" fmla="*/ 340 w 558"/>
              <a:gd name="T59" fmla="*/ 113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58" h="558">
                <a:moveTo>
                  <a:pt x="271" y="0"/>
                </a:moveTo>
                <a:cubicBezTo>
                  <a:pt x="125" y="4"/>
                  <a:pt x="6" y="121"/>
                  <a:pt x="0" y="267"/>
                </a:cubicBezTo>
                <a:cubicBezTo>
                  <a:pt x="0" y="271"/>
                  <a:pt x="0" y="275"/>
                  <a:pt x="0" y="279"/>
                </a:cubicBezTo>
                <a:cubicBezTo>
                  <a:pt x="0" y="283"/>
                  <a:pt x="0" y="287"/>
                  <a:pt x="0" y="291"/>
                </a:cubicBezTo>
                <a:cubicBezTo>
                  <a:pt x="7" y="440"/>
                  <a:pt x="129" y="558"/>
                  <a:pt x="279" y="558"/>
                </a:cubicBezTo>
                <a:cubicBezTo>
                  <a:pt x="433" y="558"/>
                  <a:pt x="558" y="433"/>
                  <a:pt x="558" y="279"/>
                </a:cubicBezTo>
                <a:cubicBezTo>
                  <a:pt x="558" y="128"/>
                  <a:pt x="437" y="4"/>
                  <a:pt x="287" y="0"/>
                </a:cubicBezTo>
                <a:cubicBezTo>
                  <a:pt x="284" y="0"/>
                  <a:pt x="282" y="0"/>
                  <a:pt x="279" y="0"/>
                </a:cubicBezTo>
                <a:cubicBezTo>
                  <a:pt x="276" y="0"/>
                  <a:pt x="274" y="0"/>
                  <a:pt x="271" y="0"/>
                </a:cubicBezTo>
                <a:close/>
                <a:moveTo>
                  <a:pt x="340" y="113"/>
                </a:moveTo>
                <a:cubicBezTo>
                  <a:pt x="341" y="114"/>
                  <a:pt x="343" y="114"/>
                  <a:pt x="344" y="115"/>
                </a:cubicBezTo>
                <a:cubicBezTo>
                  <a:pt x="347" y="116"/>
                  <a:pt x="349" y="117"/>
                  <a:pt x="352" y="118"/>
                </a:cubicBezTo>
                <a:cubicBezTo>
                  <a:pt x="354" y="119"/>
                  <a:pt x="357" y="120"/>
                  <a:pt x="360" y="122"/>
                </a:cubicBezTo>
                <a:cubicBezTo>
                  <a:pt x="362" y="123"/>
                  <a:pt x="365" y="124"/>
                  <a:pt x="367" y="126"/>
                </a:cubicBezTo>
                <a:cubicBezTo>
                  <a:pt x="370" y="127"/>
                  <a:pt x="372" y="129"/>
                  <a:pt x="374" y="130"/>
                </a:cubicBezTo>
                <a:cubicBezTo>
                  <a:pt x="377" y="132"/>
                  <a:pt x="379" y="133"/>
                  <a:pt x="381" y="135"/>
                </a:cubicBezTo>
                <a:cubicBezTo>
                  <a:pt x="384" y="137"/>
                  <a:pt x="386" y="138"/>
                  <a:pt x="388" y="140"/>
                </a:cubicBezTo>
                <a:cubicBezTo>
                  <a:pt x="390" y="142"/>
                  <a:pt x="393" y="144"/>
                  <a:pt x="395" y="146"/>
                </a:cubicBezTo>
                <a:cubicBezTo>
                  <a:pt x="432" y="178"/>
                  <a:pt x="456" y="226"/>
                  <a:pt x="456" y="279"/>
                </a:cubicBezTo>
                <a:cubicBezTo>
                  <a:pt x="456" y="377"/>
                  <a:pt x="377" y="456"/>
                  <a:pt x="279" y="456"/>
                </a:cubicBezTo>
                <a:cubicBezTo>
                  <a:pt x="181" y="456"/>
                  <a:pt x="102" y="377"/>
                  <a:pt x="102" y="279"/>
                </a:cubicBezTo>
                <a:cubicBezTo>
                  <a:pt x="102" y="226"/>
                  <a:pt x="126" y="178"/>
                  <a:pt x="163" y="146"/>
                </a:cubicBezTo>
                <a:cubicBezTo>
                  <a:pt x="165" y="144"/>
                  <a:pt x="168" y="142"/>
                  <a:pt x="170" y="140"/>
                </a:cubicBezTo>
                <a:cubicBezTo>
                  <a:pt x="172" y="138"/>
                  <a:pt x="174" y="137"/>
                  <a:pt x="177" y="135"/>
                </a:cubicBezTo>
                <a:cubicBezTo>
                  <a:pt x="179" y="133"/>
                  <a:pt x="181" y="132"/>
                  <a:pt x="184" y="130"/>
                </a:cubicBezTo>
                <a:cubicBezTo>
                  <a:pt x="185" y="129"/>
                  <a:pt x="186" y="129"/>
                  <a:pt x="187" y="128"/>
                </a:cubicBezTo>
                <a:cubicBezTo>
                  <a:pt x="191" y="126"/>
                  <a:pt x="195" y="124"/>
                  <a:pt x="198" y="122"/>
                </a:cubicBezTo>
                <a:cubicBezTo>
                  <a:pt x="201" y="120"/>
                  <a:pt x="204" y="119"/>
                  <a:pt x="206" y="118"/>
                </a:cubicBezTo>
                <a:cubicBezTo>
                  <a:pt x="228" y="108"/>
                  <a:pt x="253" y="102"/>
                  <a:pt x="279" y="102"/>
                </a:cubicBezTo>
                <a:cubicBezTo>
                  <a:pt x="300" y="102"/>
                  <a:pt x="321" y="106"/>
                  <a:pt x="340" y="113"/>
                </a:cubicBezTo>
                <a:close/>
              </a:path>
            </a:pathLst>
          </a:custGeom>
          <a:solidFill>
            <a:srgbClr val="F5AA2E"/>
          </a:solidFill>
          <a:ln>
            <a:noFill/>
          </a:ln>
        </p:spPr>
        <p:txBody>
          <a:bodyPr vert="horz" wrap="square" lIns="91440" tIns="45720" rIns="91440" bIns="45720" numCol="1" anchor="t" anchorCtr="0" compatLnSpc="1"/>
          <a:lstStyle/>
          <a:p>
            <a:endParaRPr lang="zh-CN" altLang="en-US" sz="1800"/>
          </a:p>
        </p:txBody>
      </p:sp>
      <p:sp>
        <p:nvSpPr>
          <p:cNvPr id="26" name="PA-文本框 62"/>
          <p:cNvSpPr txBox="1"/>
          <p:nvPr>
            <p:custDataLst>
              <p:tags r:id="rId18"/>
            </p:custDataLst>
          </p:nvPr>
        </p:nvSpPr>
        <p:spPr>
          <a:xfrm>
            <a:off x="3559684" y="5776524"/>
            <a:ext cx="5072609" cy="596317"/>
          </a:xfrm>
          <a:prstGeom prst="rect">
            <a:avLst/>
          </a:prstGeom>
          <a:noFill/>
        </p:spPr>
        <p:txBody>
          <a:bodyPr wrap="square" rtlCol="0">
            <a:normAutofit fontScale="87500" lnSpcReduction="20000"/>
          </a:bodyPr>
          <a:lstStyle/>
          <a:p>
            <a:pPr algn="ctr">
              <a:lnSpc>
                <a:spcPct val="120000"/>
              </a:lnSpc>
            </a:pPr>
            <a:r>
              <a:rPr lang="zh-CN" altLang="en-US" sz="2400" b="1" spc="300" dirty="0">
                <a:solidFill>
                  <a:sysClr val="windowText" lastClr="000000">
                    <a:lumMod val="65000"/>
                    <a:lumOff val="35000"/>
                  </a:sysClr>
                </a:solidFill>
                <a:latin typeface="Arial" panose="020B0604020202020204" pitchFamily="34" charset="0"/>
                <a:ea typeface="微软雅黑" panose="020B0503020204020204" charset="-122"/>
                <a:cs typeface="+mn-ea"/>
              </a:rPr>
              <a:t>专业化智能体市场整体需求将持续高涨</a:t>
            </a:r>
            <a:endParaRPr lang="zh-CN" altLang="en-US" sz="2400" b="1" spc="300" dirty="0">
              <a:solidFill>
                <a:sysClr val="windowText" lastClr="000000">
                  <a:lumMod val="65000"/>
                  <a:lumOff val="35000"/>
                </a:sysClr>
              </a:solidFill>
              <a:latin typeface="Arial" panose="020B0604020202020204" pitchFamily="34" charset="0"/>
              <a:ea typeface="微软雅黑" panose="020B0503020204020204" charset="-122"/>
              <a:cs typeface="+mn-ea"/>
            </a:endParaRPr>
          </a:p>
        </p:txBody>
      </p:sp>
      <p:sp>
        <p:nvSpPr>
          <p:cNvPr id="27" name="PA-空心符 45"/>
          <p:cNvSpPr/>
          <p:nvPr>
            <p:custDataLst>
              <p:tags r:id="rId19"/>
            </p:custDataLst>
          </p:nvPr>
        </p:nvSpPr>
        <p:spPr>
          <a:xfrm>
            <a:off x="6407805" y="1196268"/>
            <a:ext cx="950403" cy="945705"/>
          </a:xfrm>
          <a:prstGeom prst="blockArc">
            <a:avLst>
              <a:gd name="adj1" fmla="val 5414743"/>
              <a:gd name="adj2" fmla="val 16166555"/>
              <a:gd name="adj3" fmla="val 24435"/>
            </a:avLst>
          </a:prstGeom>
          <a:solidFill>
            <a:srgbClr val="C0CB71"/>
          </a:solidFill>
          <a:ln>
            <a:noFill/>
          </a:ln>
        </p:spPr>
        <p:style>
          <a:lnRef idx="2">
            <a:srgbClr val="F5AA2E">
              <a:shade val="50000"/>
            </a:srgbClr>
          </a:lnRef>
          <a:fillRef idx="1">
            <a:srgbClr val="F5AA2E"/>
          </a:fillRef>
          <a:effectRef idx="0">
            <a:srgbClr val="F5AA2E"/>
          </a:effectRef>
          <a:fontRef idx="minor">
            <a:sysClr val="window" lastClr="FFFFFF"/>
          </a:fontRef>
        </p:style>
        <p:txBody>
          <a:bodyPr rtlCol="0" anchor="ctr"/>
          <a:lstStyle/>
          <a:p>
            <a:pPr algn="ctr"/>
            <a:endParaRPr lang="zh-CN" altLang="en-US" sz="1800">
              <a:solidFill>
                <a:sysClr val="windowText" lastClr="000000"/>
              </a:solidFill>
            </a:endParaRPr>
          </a:p>
        </p:txBody>
      </p:sp>
      <p:pic>
        <p:nvPicPr>
          <p:cNvPr id="28" name="图形 7"/>
          <p:cNvPicPr>
            <a:picLocks noChangeAspect="1"/>
          </p:cNvPicPr>
          <p:nvPr>
            <p:custDataLst>
              <p:tags r:id="rId20"/>
            </p:custDataLst>
          </p:nvPr>
        </p:nvPicPr>
        <p:blipFill>
          <a:blip r:embed="rId21" cstate="print">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4803263" y="4211528"/>
            <a:ext cx="720000" cy="720000"/>
          </a:xfrm>
          <a:prstGeom prst="rect">
            <a:avLst/>
          </a:prstGeom>
        </p:spPr>
      </p:pic>
      <p:pic>
        <p:nvPicPr>
          <p:cNvPr id="29" name="图形 9"/>
          <p:cNvPicPr>
            <a:picLocks noChangeAspect="1"/>
          </p:cNvPicPr>
          <p:nvPr>
            <p:custDataLst>
              <p:tags r:id="rId23"/>
            </p:custDataLst>
          </p:nvPr>
        </p:nvPicPr>
        <p:blipFill>
          <a:blip r:embed="rId24" cstate="print">
            <a:extLst>
              <a:ext uri="{28A0092B-C50C-407E-A947-70E740481C1C}">
                <a14:useLocalDpi xmlns:a14="http://schemas.microsoft.com/office/drawing/2010/main" val="0"/>
              </a:ext>
              <a:ext uri="{96DAC541-7B7A-43D3-8B79-37D633B846F1}">
                <asvg:svgBlip xmlns:asvg="http://schemas.microsoft.com/office/drawing/2016/SVG/main" r:embed="rId25"/>
              </a:ext>
            </a:extLst>
          </a:blip>
          <a:stretch>
            <a:fillRect/>
          </a:stretch>
        </p:blipFill>
        <p:spPr>
          <a:xfrm>
            <a:off x="4817824" y="2512199"/>
            <a:ext cx="720000" cy="720000"/>
          </a:xfrm>
          <a:prstGeom prst="rect">
            <a:avLst/>
          </a:prstGeom>
        </p:spPr>
      </p:pic>
      <p:pic>
        <p:nvPicPr>
          <p:cNvPr id="34" name="图形 33"/>
          <p:cNvPicPr>
            <a:picLocks noChangeAspect="1"/>
          </p:cNvPicPr>
          <p:nvPr>
            <p:custDataLst>
              <p:tags r:id="rId26"/>
            </p:custDataLst>
          </p:nvPr>
        </p:nvPicPr>
        <p:blipFill>
          <a:blip r:embed="rId27" cstate="print">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6558312" y="2570321"/>
            <a:ext cx="624000" cy="624000"/>
          </a:xfrm>
          <a:prstGeom prst="rect">
            <a:avLst/>
          </a:prstGeom>
        </p:spPr>
      </p:pic>
      <p:sp>
        <p:nvSpPr>
          <p:cNvPr id="30" name="PA-任意多边形 96"/>
          <p:cNvSpPr/>
          <p:nvPr>
            <p:custDataLst>
              <p:tags r:id="rId29"/>
            </p:custDataLst>
          </p:nvPr>
        </p:nvSpPr>
        <p:spPr bwMode="auto">
          <a:xfrm>
            <a:off x="2285934" y="3600432"/>
            <a:ext cx="3851532" cy="1946929"/>
          </a:xfrm>
          <a:custGeom>
            <a:avLst/>
            <a:gdLst>
              <a:gd name="T0" fmla="*/ 1300 w 1490"/>
              <a:gd name="T1" fmla="*/ 49 h 754"/>
              <a:gd name="T2" fmla="*/ 1122 w 1490"/>
              <a:gd name="T3" fmla="*/ 0 h 754"/>
              <a:gd name="T4" fmla="*/ 1114 w 1490"/>
              <a:gd name="T5" fmla="*/ 0 h 754"/>
              <a:gd name="T6" fmla="*/ 1114 w 1490"/>
              <a:gd name="T7" fmla="*/ 98 h 754"/>
              <a:gd name="T8" fmla="*/ 1122 w 1490"/>
              <a:gd name="T9" fmla="*/ 98 h 754"/>
              <a:gd name="T10" fmla="*/ 1393 w 1490"/>
              <a:gd name="T11" fmla="*/ 377 h 754"/>
              <a:gd name="T12" fmla="*/ 1114 w 1490"/>
              <a:gd name="T13" fmla="*/ 656 h 754"/>
              <a:gd name="T14" fmla="*/ 1114 w 1490"/>
              <a:gd name="T15" fmla="*/ 656 h 754"/>
              <a:gd name="T16" fmla="*/ 1114 w 1490"/>
              <a:gd name="T17" fmla="*/ 656 h 754"/>
              <a:gd name="T18" fmla="*/ 1114 w 1490"/>
              <a:gd name="T19" fmla="*/ 656 h 754"/>
              <a:gd name="T20" fmla="*/ 835 w 1490"/>
              <a:gd name="T21" fmla="*/ 387 h 754"/>
              <a:gd name="T22" fmla="*/ 835 w 1490"/>
              <a:gd name="T23" fmla="*/ 387 h 754"/>
              <a:gd name="T24" fmla="*/ 835 w 1490"/>
              <a:gd name="T25" fmla="*/ 377 h 754"/>
              <a:gd name="T26" fmla="*/ 835 w 1490"/>
              <a:gd name="T27" fmla="*/ 368 h 754"/>
              <a:gd name="T28" fmla="*/ 835 w 1490"/>
              <a:gd name="T29" fmla="*/ 366 h 754"/>
              <a:gd name="T30" fmla="*/ 653 w 1490"/>
              <a:gd name="T31" fmla="*/ 191 h 754"/>
              <a:gd name="T32" fmla="*/ 0 w 1490"/>
              <a:gd name="T33" fmla="*/ 191 h 754"/>
              <a:gd name="T34" fmla="*/ 0 w 1490"/>
              <a:gd name="T35" fmla="*/ 283 h 754"/>
              <a:gd name="T36" fmla="*/ 655 w 1490"/>
              <a:gd name="T37" fmla="*/ 283 h 754"/>
              <a:gd name="T38" fmla="*/ 737 w 1490"/>
              <a:gd name="T39" fmla="*/ 368 h 754"/>
              <a:gd name="T40" fmla="*/ 737 w 1490"/>
              <a:gd name="T41" fmla="*/ 368 h 754"/>
              <a:gd name="T42" fmla="*/ 737 w 1490"/>
              <a:gd name="T43" fmla="*/ 377 h 754"/>
              <a:gd name="T44" fmla="*/ 737 w 1490"/>
              <a:gd name="T45" fmla="*/ 386 h 754"/>
              <a:gd name="T46" fmla="*/ 786 w 1490"/>
              <a:gd name="T47" fmla="*/ 563 h 754"/>
              <a:gd name="T48" fmla="*/ 1114 w 1490"/>
              <a:gd name="T49" fmla="*/ 754 h 754"/>
              <a:gd name="T50" fmla="*/ 1114 w 1490"/>
              <a:gd name="T51" fmla="*/ 754 h 754"/>
              <a:gd name="T52" fmla="*/ 1114 w 1490"/>
              <a:gd name="T53" fmla="*/ 754 h 754"/>
              <a:gd name="T54" fmla="*/ 1114 w 1490"/>
              <a:gd name="T55" fmla="*/ 754 h 754"/>
              <a:gd name="T56" fmla="*/ 1490 w 1490"/>
              <a:gd name="T57" fmla="*/ 377 h 754"/>
              <a:gd name="T58" fmla="*/ 1300 w 1490"/>
              <a:gd name="T59" fmla="*/ 49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90" h="754">
                <a:moveTo>
                  <a:pt x="1300" y="49"/>
                </a:moveTo>
                <a:cubicBezTo>
                  <a:pt x="1247" y="19"/>
                  <a:pt x="1186" y="2"/>
                  <a:pt x="1122" y="0"/>
                </a:cubicBezTo>
                <a:cubicBezTo>
                  <a:pt x="1119" y="0"/>
                  <a:pt x="1116" y="0"/>
                  <a:pt x="1114" y="0"/>
                </a:cubicBezTo>
                <a:cubicBezTo>
                  <a:pt x="1114" y="98"/>
                  <a:pt x="1114" y="98"/>
                  <a:pt x="1114" y="98"/>
                </a:cubicBezTo>
                <a:cubicBezTo>
                  <a:pt x="1116" y="98"/>
                  <a:pt x="1119" y="98"/>
                  <a:pt x="1122" y="98"/>
                </a:cubicBezTo>
                <a:cubicBezTo>
                  <a:pt x="1272" y="102"/>
                  <a:pt x="1393" y="226"/>
                  <a:pt x="1393" y="377"/>
                </a:cubicBezTo>
                <a:cubicBezTo>
                  <a:pt x="1393" y="531"/>
                  <a:pt x="1268" y="656"/>
                  <a:pt x="1114" y="656"/>
                </a:cubicBezTo>
                <a:cubicBezTo>
                  <a:pt x="1114" y="656"/>
                  <a:pt x="1114" y="656"/>
                  <a:pt x="1114" y="656"/>
                </a:cubicBezTo>
                <a:cubicBezTo>
                  <a:pt x="1114" y="656"/>
                  <a:pt x="1114" y="656"/>
                  <a:pt x="1114" y="656"/>
                </a:cubicBezTo>
                <a:cubicBezTo>
                  <a:pt x="1114" y="656"/>
                  <a:pt x="1114" y="656"/>
                  <a:pt x="1114" y="656"/>
                </a:cubicBezTo>
                <a:cubicBezTo>
                  <a:pt x="963" y="656"/>
                  <a:pt x="840" y="536"/>
                  <a:pt x="835" y="387"/>
                </a:cubicBezTo>
                <a:cubicBezTo>
                  <a:pt x="835" y="387"/>
                  <a:pt x="835" y="387"/>
                  <a:pt x="835" y="387"/>
                </a:cubicBezTo>
                <a:cubicBezTo>
                  <a:pt x="835" y="384"/>
                  <a:pt x="835" y="380"/>
                  <a:pt x="835" y="377"/>
                </a:cubicBezTo>
                <a:cubicBezTo>
                  <a:pt x="835" y="374"/>
                  <a:pt x="835" y="371"/>
                  <a:pt x="835" y="368"/>
                </a:cubicBezTo>
                <a:cubicBezTo>
                  <a:pt x="835" y="367"/>
                  <a:pt x="835" y="366"/>
                  <a:pt x="835" y="366"/>
                </a:cubicBezTo>
                <a:cubicBezTo>
                  <a:pt x="832" y="268"/>
                  <a:pt x="750" y="191"/>
                  <a:pt x="653" y="191"/>
                </a:cubicBezTo>
                <a:cubicBezTo>
                  <a:pt x="541" y="191"/>
                  <a:pt x="218" y="191"/>
                  <a:pt x="0" y="191"/>
                </a:cubicBezTo>
                <a:cubicBezTo>
                  <a:pt x="0" y="283"/>
                  <a:pt x="0" y="283"/>
                  <a:pt x="0" y="283"/>
                </a:cubicBezTo>
                <a:cubicBezTo>
                  <a:pt x="655" y="283"/>
                  <a:pt x="655" y="283"/>
                  <a:pt x="655" y="283"/>
                </a:cubicBezTo>
                <a:cubicBezTo>
                  <a:pt x="701" y="283"/>
                  <a:pt x="738" y="321"/>
                  <a:pt x="737" y="368"/>
                </a:cubicBezTo>
                <a:cubicBezTo>
                  <a:pt x="737" y="368"/>
                  <a:pt x="737" y="368"/>
                  <a:pt x="737" y="368"/>
                </a:cubicBezTo>
                <a:cubicBezTo>
                  <a:pt x="737" y="371"/>
                  <a:pt x="737" y="374"/>
                  <a:pt x="737" y="377"/>
                </a:cubicBezTo>
                <a:cubicBezTo>
                  <a:pt x="737" y="380"/>
                  <a:pt x="737" y="383"/>
                  <a:pt x="737" y="386"/>
                </a:cubicBezTo>
                <a:cubicBezTo>
                  <a:pt x="738" y="450"/>
                  <a:pt x="756" y="511"/>
                  <a:pt x="786" y="563"/>
                </a:cubicBezTo>
                <a:cubicBezTo>
                  <a:pt x="851" y="677"/>
                  <a:pt x="973" y="754"/>
                  <a:pt x="1114" y="754"/>
                </a:cubicBezTo>
                <a:cubicBezTo>
                  <a:pt x="1114" y="754"/>
                  <a:pt x="1114" y="754"/>
                  <a:pt x="1114" y="754"/>
                </a:cubicBezTo>
                <a:cubicBezTo>
                  <a:pt x="1114" y="754"/>
                  <a:pt x="1114" y="754"/>
                  <a:pt x="1114" y="754"/>
                </a:cubicBezTo>
                <a:cubicBezTo>
                  <a:pt x="1114" y="754"/>
                  <a:pt x="1114" y="754"/>
                  <a:pt x="1114" y="754"/>
                </a:cubicBezTo>
                <a:cubicBezTo>
                  <a:pt x="1322" y="754"/>
                  <a:pt x="1490" y="585"/>
                  <a:pt x="1490" y="377"/>
                </a:cubicBezTo>
                <a:cubicBezTo>
                  <a:pt x="1490" y="236"/>
                  <a:pt x="1414" y="114"/>
                  <a:pt x="1300" y="49"/>
                </a:cubicBezTo>
                <a:close/>
              </a:path>
            </a:pathLst>
          </a:custGeom>
          <a:solidFill>
            <a:srgbClr val="F5AA2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800"/>
          </a:p>
        </p:txBody>
      </p:sp>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盈利可行性</a:t>
              </a:r>
              <a:endParaRPr lang="zh-CN" altLang="en-US" sz="3200" b="1" spc="500" noProof="0" dirty="0">
                <a:ln>
                  <a:noFill/>
                </a:ln>
                <a:solidFill>
                  <a:schemeClr val="lt1"/>
                </a:solidFill>
                <a:effectLst/>
                <a:uLnTx/>
                <a:uFillTx/>
                <a:cs typeface="+mn-ea"/>
                <a:sym typeface="+mn-lt"/>
              </a:endParaRPr>
            </a:p>
          </p:txBody>
        </p:sp>
      </p:grpSp>
      <p:grpSp>
        <p:nvGrpSpPr>
          <p:cNvPr id="82" name="Group 20"/>
          <p:cNvGrpSpPr/>
          <p:nvPr/>
        </p:nvGrpSpPr>
        <p:grpSpPr>
          <a:xfrm>
            <a:off x="1521415" y="2554389"/>
            <a:ext cx="617837" cy="618015"/>
            <a:chOff x="0" y="4763"/>
            <a:chExt cx="5500688" cy="5502275"/>
          </a:xfrm>
          <a:solidFill>
            <a:sysClr val="window" lastClr="FFFFFF"/>
          </a:solidFill>
        </p:grpSpPr>
        <p:sp>
          <p:nvSpPr>
            <p:cNvPr id="83" name="Freeform 5"/>
            <p:cNvSpPr>
              <a:spLocks noEditPoints="1"/>
            </p:cNvSpPr>
            <p:nvPr/>
          </p:nvSpPr>
          <p:spPr bwMode="auto">
            <a:xfrm>
              <a:off x="0" y="4763"/>
              <a:ext cx="5500688" cy="5502275"/>
            </a:xfrm>
            <a:custGeom>
              <a:avLst/>
              <a:gdLst>
                <a:gd name="T0" fmla="*/ 1007 w 1464"/>
                <a:gd name="T1" fmla="*/ 0 h 1464"/>
                <a:gd name="T2" fmla="*/ 549 w 1464"/>
                <a:gd name="T3" fmla="*/ 458 h 1464"/>
                <a:gd name="T4" fmla="*/ 582 w 1464"/>
                <a:gd name="T5" fmla="*/ 624 h 1464"/>
                <a:gd name="T6" fmla="*/ 26 w 1464"/>
                <a:gd name="T7" fmla="*/ 1179 h 1464"/>
                <a:gd name="T8" fmla="*/ 0 w 1464"/>
                <a:gd name="T9" fmla="*/ 1235 h 1464"/>
                <a:gd name="T10" fmla="*/ 0 w 1464"/>
                <a:gd name="T11" fmla="*/ 1373 h 1464"/>
                <a:gd name="T12" fmla="*/ 91 w 1464"/>
                <a:gd name="T13" fmla="*/ 1464 h 1464"/>
                <a:gd name="T14" fmla="*/ 229 w 1464"/>
                <a:gd name="T15" fmla="*/ 1464 h 1464"/>
                <a:gd name="T16" fmla="*/ 285 w 1464"/>
                <a:gd name="T17" fmla="*/ 1438 h 1464"/>
                <a:gd name="T18" fmla="*/ 350 w 1464"/>
                <a:gd name="T19" fmla="*/ 1373 h 1464"/>
                <a:gd name="T20" fmla="*/ 458 w 1464"/>
                <a:gd name="T21" fmla="*/ 1373 h 1464"/>
                <a:gd name="T22" fmla="*/ 549 w 1464"/>
                <a:gd name="T23" fmla="*/ 1281 h 1464"/>
                <a:gd name="T24" fmla="*/ 549 w 1464"/>
                <a:gd name="T25" fmla="*/ 1190 h 1464"/>
                <a:gd name="T26" fmla="*/ 641 w 1464"/>
                <a:gd name="T27" fmla="*/ 1190 h 1464"/>
                <a:gd name="T28" fmla="*/ 732 w 1464"/>
                <a:gd name="T29" fmla="*/ 1098 h 1464"/>
                <a:gd name="T30" fmla="*/ 732 w 1464"/>
                <a:gd name="T31" fmla="*/ 991 h 1464"/>
                <a:gd name="T32" fmla="*/ 841 w 1464"/>
                <a:gd name="T33" fmla="*/ 882 h 1464"/>
                <a:gd name="T34" fmla="*/ 1007 w 1464"/>
                <a:gd name="T35" fmla="*/ 915 h 1464"/>
                <a:gd name="T36" fmla="*/ 1464 w 1464"/>
                <a:gd name="T37" fmla="*/ 458 h 1464"/>
                <a:gd name="T38" fmla="*/ 1007 w 1464"/>
                <a:gd name="T39" fmla="*/ 0 h 1464"/>
                <a:gd name="T40" fmla="*/ 1007 w 1464"/>
                <a:gd name="T41" fmla="*/ 824 h 1464"/>
                <a:gd name="T42" fmla="*/ 822 w 1464"/>
                <a:gd name="T43" fmla="*/ 772 h 1464"/>
                <a:gd name="T44" fmla="*/ 806 w 1464"/>
                <a:gd name="T45" fmla="*/ 787 h 1464"/>
                <a:gd name="T46" fmla="*/ 755 w 1464"/>
                <a:gd name="T47" fmla="*/ 839 h 1464"/>
                <a:gd name="T48" fmla="*/ 667 w 1464"/>
                <a:gd name="T49" fmla="*/ 926 h 1464"/>
                <a:gd name="T50" fmla="*/ 641 w 1464"/>
                <a:gd name="T51" fmla="*/ 991 h 1464"/>
                <a:gd name="T52" fmla="*/ 641 w 1464"/>
                <a:gd name="T53" fmla="*/ 1098 h 1464"/>
                <a:gd name="T54" fmla="*/ 549 w 1464"/>
                <a:gd name="T55" fmla="*/ 1098 h 1464"/>
                <a:gd name="T56" fmla="*/ 458 w 1464"/>
                <a:gd name="T57" fmla="*/ 1190 h 1464"/>
                <a:gd name="T58" fmla="*/ 458 w 1464"/>
                <a:gd name="T59" fmla="*/ 1281 h 1464"/>
                <a:gd name="T60" fmla="*/ 350 w 1464"/>
                <a:gd name="T61" fmla="*/ 1281 h 1464"/>
                <a:gd name="T62" fmla="*/ 286 w 1464"/>
                <a:gd name="T63" fmla="*/ 1308 h 1464"/>
                <a:gd name="T64" fmla="*/ 221 w 1464"/>
                <a:gd name="T65" fmla="*/ 1373 h 1464"/>
                <a:gd name="T66" fmla="*/ 92 w 1464"/>
                <a:gd name="T67" fmla="*/ 1373 h 1464"/>
                <a:gd name="T68" fmla="*/ 92 w 1464"/>
                <a:gd name="T69" fmla="*/ 1242 h 1464"/>
                <a:gd name="T70" fmla="*/ 625 w 1464"/>
                <a:gd name="T71" fmla="*/ 709 h 1464"/>
                <a:gd name="T72" fmla="*/ 625 w 1464"/>
                <a:gd name="T73" fmla="*/ 710 h 1464"/>
                <a:gd name="T74" fmla="*/ 692 w 1464"/>
                <a:gd name="T75" fmla="*/ 642 h 1464"/>
                <a:gd name="T76" fmla="*/ 641 w 1464"/>
                <a:gd name="T77" fmla="*/ 458 h 1464"/>
                <a:gd name="T78" fmla="*/ 1007 w 1464"/>
                <a:gd name="T79" fmla="*/ 92 h 1464"/>
                <a:gd name="T80" fmla="*/ 1373 w 1464"/>
                <a:gd name="T81" fmla="*/ 458 h 1464"/>
                <a:gd name="T82" fmla="*/ 1007 w 1464"/>
                <a:gd name="T83" fmla="*/ 824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64" h="1464">
                  <a:moveTo>
                    <a:pt x="1007" y="0"/>
                  </a:moveTo>
                  <a:cubicBezTo>
                    <a:pt x="754" y="0"/>
                    <a:pt x="549" y="205"/>
                    <a:pt x="549" y="458"/>
                  </a:cubicBezTo>
                  <a:cubicBezTo>
                    <a:pt x="549" y="516"/>
                    <a:pt x="561" y="572"/>
                    <a:pt x="582" y="624"/>
                  </a:cubicBezTo>
                  <a:cubicBezTo>
                    <a:pt x="26" y="1179"/>
                    <a:pt x="26" y="1179"/>
                    <a:pt x="26" y="1179"/>
                  </a:cubicBezTo>
                  <a:cubicBezTo>
                    <a:pt x="10" y="1195"/>
                    <a:pt x="0" y="1211"/>
                    <a:pt x="0" y="1235"/>
                  </a:cubicBezTo>
                  <a:cubicBezTo>
                    <a:pt x="0" y="1373"/>
                    <a:pt x="0" y="1373"/>
                    <a:pt x="0" y="1373"/>
                  </a:cubicBezTo>
                  <a:cubicBezTo>
                    <a:pt x="0" y="1422"/>
                    <a:pt x="42" y="1464"/>
                    <a:pt x="91" y="1464"/>
                  </a:cubicBezTo>
                  <a:cubicBezTo>
                    <a:pt x="229" y="1464"/>
                    <a:pt x="229" y="1464"/>
                    <a:pt x="229" y="1464"/>
                  </a:cubicBezTo>
                  <a:cubicBezTo>
                    <a:pt x="253" y="1464"/>
                    <a:pt x="269" y="1454"/>
                    <a:pt x="285" y="1438"/>
                  </a:cubicBezTo>
                  <a:cubicBezTo>
                    <a:pt x="350" y="1373"/>
                    <a:pt x="350" y="1373"/>
                    <a:pt x="350" y="1373"/>
                  </a:cubicBezTo>
                  <a:cubicBezTo>
                    <a:pt x="458" y="1373"/>
                    <a:pt x="458" y="1373"/>
                    <a:pt x="458" y="1373"/>
                  </a:cubicBezTo>
                  <a:cubicBezTo>
                    <a:pt x="508" y="1373"/>
                    <a:pt x="549" y="1332"/>
                    <a:pt x="549" y="1281"/>
                  </a:cubicBezTo>
                  <a:cubicBezTo>
                    <a:pt x="549" y="1190"/>
                    <a:pt x="549" y="1190"/>
                    <a:pt x="549" y="1190"/>
                  </a:cubicBezTo>
                  <a:cubicBezTo>
                    <a:pt x="641" y="1190"/>
                    <a:pt x="641" y="1190"/>
                    <a:pt x="641" y="1190"/>
                  </a:cubicBezTo>
                  <a:cubicBezTo>
                    <a:pt x="691" y="1190"/>
                    <a:pt x="732" y="1149"/>
                    <a:pt x="732" y="1098"/>
                  </a:cubicBezTo>
                  <a:cubicBezTo>
                    <a:pt x="732" y="991"/>
                    <a:pt x="732" y="991"/>
                    <a:pt x="732" y="991"/>
                  </a:cubicBezTo>
                  <a:cubicBezTo>
                    <a:pt x="841" y="882"/>
                    <a:pt x="841" y="882"/>
                    <a:pt x="841" y="882"/>
                  </a:cubicBezTo>
                  <a:cubicBezTo>
                    <a:pt x="892" y="903"/>
                    <a:pt x="948" y="915"/>
                    <a:pt x="1007" y="915"/>
                  </a:cubicBezTo>
                  <a:cubicBezTo>
                    <a:pt x="1259" y="915"/>
                    <a:pt x="1464" y="710"/>
                    <a:pt x="1464" y="458"/>
                  </a:cubicBezTo>
                  <a:cubicBezTo>
                    <a:pt x="1464" y="205"/>
                    <a:pt x="1259" y="0"/>
                    <a:pt x="1007" y="0"/>
                  </a:cubicBezTo>
                  <a:close/>
                  <a:moveTo>
                    <a:pt x="1007" y="824"/>
                  </a:moveTo>
                  <a:cubicBezTo>
                    <a:pt x="939" y="824"/>
                    <a:pt x="876" y="804"/>
                    <a:pt x="822" y="772"/>
                  </a:cubicBezTo>
                  <a:cubicBezTo>
                    <a:pt x="806" y="787"/>
                    <a:pt x="806" y="787"/>
                    <a:pt x="806" y="787"/>
                  </a:cubicBezTo>
                  <a:cubicBezTo>
                    <a:pt x="755" y="839"/>
                    <a:pt x="755" y="839"/>
                    <a:pt x="755" y="839"/>
                  </a:cubicBezTo>
                  <a:cubicBezTo>
                    <a:pt x="667" y="926"/>
                    <a:pt x="667" y="926"/>
                    <a:pt x="667" y="926"/>
                  </a:cubicBezTo>
                  <a:cubicBezTo>
                    <a:pt x="650" y="943"/>
                    <a:pt x="641" y="967"/>
                    <a:pt x="641" y="991"/>
                  </a:cubicBezTo>
                  <a:cubicBezTo>
                    <a:pt x="641" y="1098"/>
                    <a:pt x="641" y="1098"/>
                    <a:pt x="641" y="1098"/>
                  </a:cubicBezTo>
                  <a:cubicBezTo>
                    <a:pt x="549" y="1098"/>
                    <a:pt x="549" y="1098"/>
                    <a:pt x="549" y="1098"/>
                  </a:cubicBezTo>
                  <a:cubicBezTo>
                    <a:pt x="499" y="1098"/>
                    <a:pt x="458" y="1139"/>
                    <a:pt x="458" y="1190"/>
                  </a:cubicBezTo>
                  <a:cubicBezTo>
                    <a:pt x="458" y="1281"/>
                    <a:pt x="458" y="1281"/>
                    <a:pt x="458" y="1281"/>
                  </a:cubicBezTo>
                  <a:cubicBezTo>
                    <a:pt x="350" y="1281"/>
                    <a:pt x="350" y="1281"/>
                    <a:pt x="350" y="1281"/>
                  </a:cubicBezTo>
                  <a:cubicBezTo>
                    <a:pt x="326" y="1281"/>
                    <a:pt x="303" y="1291"/>
                    <a:pt x="286" y="1308"/>
                  </a:cubicBezTo>
                  <a:cubicBezTo>
                    <a:pt x="221" y="1373"/>
                    <a:pt x="221" y="1373"/>
                    <a:pt x="221" y="1373"/>
                  </a:cubicBezTo>
                  <a:cubicBezTo>
                    <a:pt x="92" y="1373"/>
                    <a:pt x="92" y="1373"/>
                    <a:pt x="92" y="1373"/>
                  </a:cubicBezTo>
                  <a:cubicBezTo>
                    <a:pt x="92" y="1242"/>
                    <a:pt x="92" y="1242"/>
                    <a:pt x="92" y="1242"/>
                  </a:cubicBezTo>
                  <a:cubicBezTo>
                    <a:pt x="625" y="709"/>
                    <a:pt x="625" y="709"/>
                    <a:pt x="625" y="709"/>
                  </a:cubicBezTo>
                  <a:cubicBezTo>
                    <a:pt x="625" y="709"/>
                    <a:pt x="625" y="709"/>
                    <a:pt x="625" y="710"/>
                  </a:cubicBezTo>
                  <a:cubicBezTo>
                    <a:pt x="692" y="642"/>
                    <a:pt x="692" y="642"/>
                    <a:pt x="692" y="642"/>
                  </a:cubicBezTo>
                  <a:cubicBezTo>
                    <a:pt x="660" y="588"/>
                    <a:pt x="641" y="525"/>
                    <a:pt x="641" y="458"/>
                  </a:cubicBezTo>
                  <a:cubicBezTo>
                    <a:pt x="641" y="255"/>
                    <a:pt x="805" y="92"/>
                    <a:pt x="1007" y="92"/>
                  </a:cubicBezTo>
                  <a:cubicBezTo>
                    <a:pt x="1209" y="92"/>
                    <a:pt x="1373" y="255"/>
                    <a:pt x="1373" y="458"/>
                  </a:cubicBezTo>
                  <a:cubicBezTo>
                    <a:pt x="1373" y="660"/>
                    <a:pt x="1209" y="824"/>
                    <a:pt x="1007" y="8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cs typeface="+mn-ea"/>
                <a:sym typeface="+mn-lt"/>
              </a:endParaRPr>
            </a:p>
          </p:txBody>
        </p:sp>
        <p:sp>
          <p:nvSpPr>
            <p:cNvPr id="84" name="Freeform 6"/>
            <p:cNvSpPr>
              <a:spLocks noEditPoints="1"/>
            </p:cNvSpPr>
            <p:nvPr/>
          </p:nvSpPr>
          <p:spPr bwMode="auto">
            <a:xfrm>
              <a:off x="3436938" y="685801"/>
              <a:ext cx="1374775" cy="1390650"/>
            </a:xfrm>
            <a:custGeom>
              <a:avLst/>
              <a:gdLst>
                <a:gd name="T0" fmla="*/ 358 w 366"/>
                <a:gd name="T1" fmla="*/ 196 h 370"/>
                <a:gd name="T2" fmla="*/ 172 w 366"/>
                <a:gd name="T3" fmla="*/ 10 h 370"/>
                <a:gd name="T4" fmla="*/ 132 w 366"/>
                <a:gd name="T5" fmla="*/ 5 h 370"/>
                <a:gd name="T6" fmla="*/ 3 w 366"/>
                <a:gd name="T7" fmla="*/ 134 h 370"/>
                <a:gd name="T8" fmla="*/ 0 w 366"/>
                <a:gd name="T9" fmla="*/ 149 h 370"/>
                <a:gd name="T10" fmla="*/ 8 w 366"/>
                <a:gd name="T11" fmla="*/ 174 h 370"/>
                <a:gd name="T12" fmla="*/ 194 w 366"/>
                <a:gd name="T13" fmla="*/ 360 h 370"/>
                <a:gd name="T14" fmla="*/ 234 w 366"/>
                <a:gd name="T15" fmla="*/ 366 h 370"/>
                <a:gd name="T16" fmla="*/ 364 w 366"/>
                <a:gd name="T17" fmla="*/ 236 h 370"/>
                <a:gd name="T18" fmla="*/ 366 w 366"/>
                <a:gd name="T19" fmla="*/ 222 h 370"/>
                <a:gd name="T20" fmla="*/ 358 w 366"/>
                <a:gd name="T21" fmla="*/ 196 h 370"/>
                <a:gd name="T22" fmla="*/ 221 w 366"/>
                <a:gd name="T23" fmla="*/ 323 h 370"/>
                <a:gd name="T24" fmla="*/ 46 w 366"/>
                <a:gd name="T25" fmla="*/ 149 h 370"/>
                <a:gd name="T26" fmla="*/ 146 w 366"/>
                <a:gd name="T27" fmla="*/ 48 h 370"/>
                <a:gd name="T28" fmla="*/ 320 w 366"/>
                <a:gd name="T29" fmla="*/ 222 h 370"/>
                <a:gd name="T30" fmla="*/ 221 w 366"/>
                <a:gd name="T31" fmla="*/ 32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6" h="370">
                  <a:moveTo>
                    <a:pt x="358" y="196"/>
                  </a:moveTo>
                  <a:cubicBezTo>
                    <a:pt x="306" y="125"/>
                    <a:pt x="244" y="62"/>
                    <a:pt x="172" y="10"/>
                  </a:cubicBezTo>
                  <a:cubicBezTo>
                    <a:pt x="161" y="2"/>
                    <a:pt x="146" y="0"/>
                    <a:pt x="132" y="5"/>
                  </a:cubicBezTo>
                  <a:cubicBezTo>
                    <a:pt x="68" y="27"/>
                    <a:pt x="25" y="71"/>
                    <a:pt x="3" y="134"/>
                  </a:cubicBezTo>
                  <a:cubicBezTo>
                    <a:pt x="1" y="139"/>
                    <a:pt x="0" y="144"/>
                    <a:pt x="0" y="149"/>
                  </a:cubicBezTo>
                  <a:cubicBezTo>
                    <a:pt x="0" y="158"/>
                    <a:pt x="3" y="167"/>
                    <a:pt x="8" y="174"/>
                  </a:cubicBezTo>
                  <a:cubicBezTo>
                    <a:pt x="60" y="246"/>
                    <a:pt x="122" y="308"/>
                    <a:pt x="194" y="360"/>
                  </a:cubicBezTo>
                  <a:cubicBezTo>
                    <a:pt x="206" y="368"/>
                    <a:pt x="221" y="370"/>
                    <a:pt x="234" y="366"/>
                  </a:cubicBezTo>
                  <a:cubicBezTo>
                    <a:pt x="298" y="343"/>
                    <a:pt x="341" y="300"/>
                    <a:pt x="364" y="236"/>
                  </a:cubicBezTo>
                  <a:cubicBezTo>
                    <a:pt x="365" y="232"/>
                    <a:pt x="366" y="227"/>
                    <a:pt x="366" y="222"/>
                  </a:cubicBezTo>
                  <a:cubicBezTo>
                    <a:pt x="366" y="213"/>
                    <a:pt x="363" y="204"/>
                    <a:pt x="358" y="196"/>
                  </a:cubicBezTo>
                  <a:close/>
                  <a:moveTo>
                    <a:pt x="221" y="323"/>
                  </a:moveTo>
                  <a:cubicBezTo>
                    <a:pt x="153" y="274"/>
                    <a:pt x="94" y="215"/>
                    <a:pt x="46" y="149"/>
                  </a:cubicBezTo>
                  <a:cubicBezTo>
                    <a:pt x="63" y="99"/>
                    <a:pt x="97" y="66"/>
                    <a:pt x="146" y="48"/>
                  </a:cubicBezTo>
                  <a:cubicBezTo>
                    <a:pt x="213" y="96"/>
                    <a:pt x="272" y="155"/>
                    <a:pt x="320" y="222"/>
                  </a:cubicBezTo>
                  <a:cubicBezTo>
                    <a:pt x="302" y="272"/>
                    <a:pt x="269" y="305"/>
                    <a:pt x="221"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graphicFrame>
        <p:nvGraphicFramePr>
          <p:cNvPr id="2" name="图示 1"/>
          <p:cNvGraphicFramePr/>
          <p:nvPr/>
        </p:nvGraphicFramePr>
        <p:xfrm>
          <a:off x="2809875" y="1399818"/>
          <a:ext cx="10477500" cy="472602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1" name="矩形 10"/>
          <p:cNvSpPr/>
          <p:nvPr/>
        </p:nvSpPr>
        <p:spPr>
          <a:xfrm>
            <a:off x="198755" y="2177415"/>
            <a:ext cx="3382645" cy="233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a:t>风险评估：</a:t>
            </a:r>
            <a:endParaRPr lang="zh-CN" altLang="en-US" sz="2400" b="1"/>
          </a:p>
          <a:p>
            <a:pPr algn="ctr"/>
            <a:endParaRPr lang="zh-CN" altLang="en-US" sz="2400" b="1"/>
          </a:p>
          <a:p>
            <a:pPr algn="ctr"/>
            <a:r>
              <a:rPr lang="en-US" altLang="zh-CN" sz="1600"/>
              <a:t>· </a:t>
            </a:r>
            <a:r>
              <a:rPr lang="zh-CN" altLang="en-US" sz="1600" spc="150" dirty="0">
                <a:solidFill>
                  <a:sysClr val="window" lastClr="FFFFFF"/>
                </a:solidFill>
                <a:latin typeface="Arial" panose="020B0604020202020204" pitchFamily="34" charset="0"/>
                <a:ea typeface="微软雅黑" panose="020B0503020204020204" charset="-122"/>
                <a:sym typeface="+mn-ea"/>
              </a:rPr>
              <a:t>市场风险低：需求大，竞争少</a:t>
            </a:r>
            <a:endParaRPr lang="zh-CN" altLang="en-US" sz="1600" spc="150" dirty="0">
              <a:solidFill>
                <a:sysClr val="window" lastClr="FFFFFF"/>
              </a:solidFill>
              <a:latin typeface="Arial" panose="020B0604020202020204" pitchFamily="34" charset="0"/>
              <a:ea typeface="微软雅黑" panose="020B0503020204020204" charset="-122"/>
              <a:sym typeface="+mn-ea"/>
            </a:endParaRPr>
          </a:p>
          <a:p>
            <a:pPr algn="ctr"/>
            <a:r>
              <a:rPr lang="en-US" altLang="zh-CN" sz="1600" spc="150" dirty="0">
                <a:solidFill>
                  <a:sysClr val="window" lastClr="FFFFFF"/>
                </a:solidFill>
                <a:latin typeface="Arial" panose="020B0604020202020204" pitchFamily="34" charset="0"/>
                <a:ea typeface="微软雅黑" panose="020B0503020204020204" charset="-122"/>
                <a:sym typeface="+mn-ea"/>
              </a:rPr>
              <a:t>· </a:t>
            </a:r>
            <a:r>
              <a:rPr lang="zh-CN" altLang="en-US" sz="1600" spc="150" dirty="0">
                <a:solidFill>
                  <a:sysClr val="window" lastClr="FFFFFF"/>
                </a:solidFill>
                <a:latin typeface="Arial" panose="020B0604020202020204" pitchFamily="34" charset="0"/>
                <a:ea typeface="微软雅黑" panose="020B0503020204020204" charset="-122"/>
                <a:sym typeface="+mn-ea"/>
              </a:rPr>
              <a:t>人力风险低：岗位少，竞职多</a:t>
            </a:r>
            <a:endParaRPr lang="zh-CN" altLang="en-US" sz="1600" spc="150" dirty="0">
              <a:solidFill>
                <a:sysClr val="window" lastClr="FFFFFF"/>
              </a:solidFill>
              <a:latin typeface="Arial" panose="020B0604020202020204" pitchFamily="34" charset="0"/>
              <a:ea typeface="微软雅黑" panose="020B0503020204020204" charset="-122"/>
              <a:sym typeface="+mn-ea"/>
            </a:endParaRPr>
          </a:p>
          <a:p>
            <a:pPr algn="ctr"/>
            <a:r>
              <a:rPr lang="en-US" altLang="zh-CN" sz="1600" spc="150" dirty="0">
                <a:solidFill>
                  <a:sysClr val="window" lastClr="FFFFFF"/>
                </a:solidFill>
                <a:latin typeface="Arial" panose="020B0604020202020204" pitchFamily="34" charset="0"/>
                <a:ea typeface="微软雅黑" panose="020B0503020204020204" charset="-122"/>
                <a:sym typeface="+mn-ea"/>
              </a:rPr>
              <a:t>· </a:t>
            </a:r>
            <a:r>
              <a:rPr lang="zh-CN" altLang="en-US" sz="1600" spc="150" dirty="0">
                <a:solidFill>
                  <a:sysClr val="window" lastClr="FFFFFF"/>
                </a:solidFill>
                <a:latin typeface="Arial" panose="020B0604020202020204" pitchFamily="34" charset="0"/>
                <a:ea typeface="微软雅黑" panose="020B0503020204020204" charset="-122"/>
                <a:sym typeface="+mn-ea"/>
              </a:rPr>
              <a:t>技术风险低：有方案，可借鉴</a:t>
            </a:r>
            <a:endParaRPr lang="zh-CN" altLang="en-US" sz="1600" spc="150" dirty="0">
              <a:solidFill>
                <a:sysClr val="window" lastClr="FFFFFF"/>
              </a:solidFill>
              <a:latin typeface="Arial" panose="020B0604020202020204" pitchFamily="34" charset="0"/>
              <a:ea typeface="微软雅黑" panose="020B0503020204020204" charset="-122"/>
              <a:sym typeface="+mn-ea"/>
            </a:endParaRPr>
          </a:p>
          <a:p>
            <a:pPr algn="ctr"/>
            <a:r>
              <a:rPr lang="en-US" altLang="zh-CN" sz="1600" spc="150" dirty="0">
                <a:solidFill>
                  <a:sysClr val="window" lastClr="FFFFFF"/>
                </a:solidFill>
                <a:latin typeface="Arial" panose="020B0604020202020204" pitchFamily="34" charset="0"/>
                <a:ea typeface="微软雅黑" panose="020B0503020204020204" charset="-122"/>
                <a:sym typeface="+mn-ea"/>
              </a:rPr>
              <a:t>...</a:t>
            </a:r>
            <a:endParaRPr lang="en-US" altLang="zh-CN" sz="1600" spc="150" dirty="0">
              <a:solidFill>
                <a:sysClr val="window" lastClr="FFFFFF"/>
              </a:solidFill>
              <a:latin typeface="Arial" panose="020B0604020202020204" pitchFamily="34" charset="0"/>
              <a:ea typeface="微软雅黑" panose="020B0503020204020204" charset="-122"/>
              <a:sym typeface="+mn-ea"/>
            </a:endParaRPr>
          </a:p>
        </p:txBody>
      </p:sp>
      <p:cxnSp>
        <p:nvCxnSpPr>
          <p:cNvPr id="12" name="直接箭头连接符 11"/>
          <p:cNvCxnSpPr/>
          <p:nvPr/>
        </p:nvCxnSpPr>
        <p:spPr>
          <a:xfrm flipH="1">
            <a:off x="3700145" y="2778760"/>
            <a:ext cx="1337310" cy="72834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软件生命周期模型</a:t>
              </a:r>
              <a:endParaRPr lang="zh-CN" altLang="en-US" sz="3200" b="1" spc="500" noProof="0" dirty="0">
                <a:ln>
                  <a:noFill/>
                </a:ln>
                <a:solidFill>
                  <a:schemeClr val="lt1"/>
                </a:solidFill>
                <a:effectLst/>
                <a:uLnTx/>
                <a:uFillTx/>
                <a:cs typeface="+mn-ea"/>
                <a:sym typeface="+mn-lt"/>
              </a:endParaRPr>
            </a:p>
          </p:txBody>
        </p:sp>
      </p:grpSp>
      <p:grpSp>
        <p:nvGrpSpPr>
          <p:cNvPr id="82" name="Group 20"/>
          <p:cNvGrpSpPr/>
          <p:nvPr/>
        </p:nvGrpSpPr>
        <p:grpSpPr>
          <a:xfrm>
            <a:off x="1521415" y="2554389"/>
            <a:ext cx="617837" cy="618015"/>
            <a:chOff x="0" y="4763"/>
            <a:chExt cx="5500688" cy="5502275"/>
          </a:xfrm>
          <a:solidFill>
            <a:sysClr val="window" lastClr="FFFFFF"/>
          </a:solidFill>
        </p:grpSpPr>
        <p:sp>
          <p:nvSpPr>
            <p:cNvPr id="83" name="Freeform 5"/>
            <p:cNvSpPr>
              <a:spLocks noEditPoints="1"/>
            </p:cNvSpPr>
            <p:nvPr/>
          </p:nvSpPr>
          <p:spPr bwMode="auto">
            <a:xfrm>
              <a:off x="0" y="4763"/>
              <a:ext cx="5500688" cy="5502275"/>
            </a:xfrm>
            <a:custGeom>
              <a:avLst/>
              <a:gdLst>
                <a:gd name="T0" fmla="*/ 1007 w 1464"/>
                <a:gd name="T1" fmla="*/ 0 h 1464"/>
                <a:gd name="T2" fmla="*/ 549 w 1464"/>
                <a:gd name="T3" fmla="*/ 458 h 1464"/>
                <a:gd name="T4" fmla="*/ 582 w 1464"/>
                <a:gd name="T5" fmla="*/ 624 h 1464"/>
                <a:gd name="T6" fmla="*/ 26 w 1464"/>
                <a:gd name="T7" fmla="*/ 1179 h 1464"/>
                <a:gd name="T8" fmla="*/ 0 w 1464"/>
                <a:gd name="T9" fmla="*/ 1235 h 1464"/>
                <a:gd name="T10" fmla="*/ 0 w 1464"/>
                <a:gd name="T11" fmla="*/ 1373 h 1464"/>
                <a:gd name="T12" fmla="*/ 91 w 1464"/>
                <a:gd name="T13" fmla="*/ 1464 h 1464"/>
                <a:gd name="T14" fmla="*/ 229 w 1464"/>
                <a:gd name="T15" fmla="*/ 1464 h 1464"/>
                <a:gd name="T16" fmla="*/ 285 w 1464"/>
                <a:gd name="T17" fmla="*/ 1438 h 1464"/>
                <a:gd name="T18" fmla="*/ 350 w 1464"/>
                <a:gd name="T19" fmla="*/ 1373 h 1464"/>
                <a:gd name="T20" fmla="*/ 458 w 1464"/>
                <a:gd name="T21" fmla="*/ 1373 h 1464"/>
                <a:gd name="T22" fmla="*/ 549 w 1464"/>
                <a:gd name="T23" fmla="*/ 1281 h 1464"/>
                <a:gd name="T24" fmla="*/ 549 w 1464"/>
                <a:gd name="T25" fmla="*/ 1190 h 1464"/>
                <a:gd name="T26" fmla="*/ 641 w 1464"/>
                <a:gd name="T27" fmla="*/ 1190 h 1464"/>
                <a:gd name="T28" fmla="*/ 732 w 1464"/>
                <a:gd name="T29" fmla="*/ 1098 h 1464"/>
                <a:gd name="T30" fmla="*/ 732 w 1464"/>
                <a:gd name="T31" fmla="*/ 991 h 1464"/>
                <a:gd name="T32" fmla="*/ 841 w 1464"/>
                <a:gd name="T33" fmla="*/ 882 h 1464"/>
                <a:gd name="T34" fmla="*/ 1007 w 1464"/>
                <a:gd name="T35" fmla="*/ 915 h 1464"/>
                <a:gd name="T36" fmla="*/ 1464 w 1464"/>
                <a:gd name="T37" fmla="*/ 458 h 1464"/>
                <a:gd name="T38" fmla="*/ 1007 w 1464"/>
                <a:gd name="T39" fmla="*/ 0 h 1464"/>
                <a:gd name="T40" fmla="*/ 1007 w 1464"/>
                <a:gd name="T41" fmla="*/ 824 h 1464"/>
                <a:gd name="T42" fmla="*/ 822 w 1464"/>
                <a:gd name="T43" fmla="*/ 772 h 1464"/>
                <a:gd name="T44" fmla="*/ 806 w 1464"/>
                <a:gd name="T45" fmla="*/ 787 h 1464"/>
                <a:gd name="T46" fmla="*/ 755 w 1464"/>
                <a:gd name="T47" fmla="*/ 839 h 1464"/>
                <a:gd name="T48" fmla="*/ 667 w 1464"/>
                <a:gd name="T49" fmla="*/ 926 h 1464"/>
                <a:gd name="T50" fmla="*/ 641 w 1464"/>
                <a:gd name="T51" fmla="*/ 991 h 1464"/>
                <a:gd name="T52" fmla="*/ 641 w 1464"/>
                <a:gd name="T53" fmla="*/ 1098 h 1464"/>
                <a:gd name="T54" fmla="*/ 549 w 1464"/>
                <a:gd name="T55" fmla="*/ 1098 h 1464"/>
                <a:gd name="T56" fmla="*/ 458 w 1464"/>
                <a:gd name="T57" fmla="*/ 1190 h 1464"/>
                <a:gd name="T58" fmla="*/ 458 w 1464"/>
                <a:gd name="T59" fmla="*/ 1281 h 1464"/>
                <a:gd name="T60" fmla="*/ 350 w 1464"/>
                <a:gd name="T61" fmla="*/ 1281 h 1464"/>
                <a:gd name="T62" fmla="*/ 286 w 1464"/>
                <a:gd name="T63" fmla="*/ 1308 h 1464"/>
                <a:gd name="T64" fmla="*/ 221 w 1464"/>
                <a:gd name="T65" fmla="*/ 1373 h 1464"/>
                <a:gd name="T66" fmla="*/ 92 w 1464"/>
                <a:gd name="T67" fmla="*/ 1373 h 1464"/>
                <a:gd name="T68" fmla="*/ 92 w 1464"/>
                <a:gd name="T69" fmla="*/ 1242 h 1464"/>
                <a:gd name="T70" fmla="*/ 625 w 1464"/>
                <a:gd name="T71" fmla="*/ 709 h 1464"/>
                <a:gd name="T72" fmla="*/ 625 w 1464"/>
                <a:gd name="T73" fmla="*/ 710 h 1464"/>
                <a:gd name="T74" fmla="*/ 692 w 1464"/>
                <a:gd name="T75" fmla="*/ 642 h 1464"/>
                <a:gd name="T76" fmla="*/ 641 w 1464"/>
                <a:gd name="T77" fmla="*/ 458 h 1464"/>
                <a:gd name="T78" fmla="*/ 1007 w 1464"/>
                <a:gd name="T79" fmla="*/ 92 h 1464"/>
                <a:gd name="T80" fmla="*/ 1373 w 1464"/>
                <a:gd name="T81" fmla="*/ 458 h 1464"/>
                <a:gd name="T82" fmla="*/ 1007 w 1464"/>
                <a:gd name="T83" fmla="*/ 824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64" h="1464">
                  <a:moveTo>
                    <a:pt x="1007" y="0"/>
                  </a:moveTo>
                  <a:cubicBezTo>
                    <a:pt x="754" y="0"/>
                    <a:pt x="549" y="205"/>
                    <a:pt x="549" y="458"/>
                  </a:cubicBezTo>
                  <a:cubicBezTo>
                    <a:pt x="549" y="516"/>
                    <a:pt x="561" y="572"/>
                    <a:pt x="582" y="624"/>
                  </a:cubicBezTo>
                  <a:cubicBezTo>
                    <a:pt x="26" y="1179"/>
                    <a:pt x="26" y="1179"/>
                    <a:pt x="26" y="1179"/>
                  </a:cubicBezTo>
                  <a:cubicBezTo>
                    <a:pt x="10" y="1195"/>
                    <a:pt x="0" y="1211"/>
                    <a:pt x="0" y="1235"/>
                  </a:cubicBezTo>
                  <a:cubicBezTo>
                    <a:pt x="0" y="1373"/>
                    <a:pt x="0" y="1373"/>
                    <a:pt x="0" y="1373"/>
                  </a:cubicBezTo>
                  <a:cubicBezTo>
                    <a:pt x="0" y="1422"/>
                    <a:pt x="42" y="1464"/>
                    <a:pt x="91" y="1464"/>
                  </a:cubicBezTo>
                  <a:cubicBezTo>
                    <a:pt x="229" y="1464"/>
                    <a:pt x="229" y="1464"/>
                    <a:pt x="229" y="1464"/>
                  </a:cubicBezTo>
                  <a:cubicBezTo>
                    <a:pt x="253" y="1464"/>
                    <a:pt x="269" y="1454"/>
                    <a:pt x="285" y="1438"/>
                  </a:cubicBezTo>
                  <a:cubicBezTo>
                    <a:pt x="350" y="1373"/>
                    <a:pt x="350" y="1373"/>
                    <a:pt x="350" y="1373"/>
                  </a:cubicBezTo>
                  <a:cubicBezTo>
                    <a:pt x="458" y="1373"/>
                    <a:pt x="458" y="1373"/>
                    <a:pt x="458" y="1373"/>
                  </a:cubicBezTo>
                  <a:cubicBezTo>
                    <a:pt x="508" y="1373"/>
                    <a:pt x="549" y="1332"/>
                    <a:pt x="549" y="1281"/>
                  </a:cubicBezTo>
                  <a:cubicBezTo>
                    <a:pt x="549" y="1190"/>
                    <a:pt x="549" y="1190"/>
                    <a:pt x="549" y="1190"/>
                  </a:cubicBezTo>
                  <a:cubicBezTo>
                    <a:pt x="641" y="1190"/>
                    <a:pt x="641" y="1190"/>
                    <a:pt x="641" y="1190"/>
                  </a:cubicBezTo>
                  <a:cubicBezTo>
                    <a:pt x="691" y="1190"/>
                    <a:pt x="732" y="1149"/>
                    <a:pt x="732" y="1098"/>
                  </a:cubicBezTo>
                  <a:cubicBezTo>
                    <a:pt x="732" y="991"/>
                    <a:pt x="732" y="991"/>
                    <a:pt x="732" y="991"/>
                  </a:cubicBezTo>
                  <a:cubicBezTo>
                    <a:pt x="841" y="882"/>
                    <a:pt x="841" y="882"/>
                    <a:pt x="841" y="882"/>
                  </a:cubicBezTo>
                  <a:cubicBezTo>
                    <a:pt x="892" y="903"/>
                    <a:pt x="948" y="915"/>
                    <a:pt x="1007" y="915"/>
                  </a:cubicBezTo>
                  <a:cubicBezTo>
                    <a:pt x="1259" y="915"/>
                    <a:pt x="1464" y="710"/>
                    <a:pt x="1464" y="458"/>
                  </a:cubicBezTo>
                  <a:cubicBezTo>
                    <a:pt x="1464" y="205"/>
                    <a:pt x="1259" y="0"/>
                    <a:pt x="1007" y="0"/>
                  </a:cubicBezTo>
                  <a:close/>
                  <a:moveTo>
                    <a:pt x="1007" y="824"/>
                  </a:moveTo>
                  <a:cubicBezTo>
                    <a:pt x="939" y="824"/>
                    <a:pt x="876" y="804"/>
                    <a:pt x="822" y="772"/>
                  </a:cubicBezTo>
                  <a:cubicBezTo>
                    <a:pt x="806" y="787"/>
                    <a:pt x="806" y="787"/>
                    <a:pt x="806" y="787"/>
                  </a:cubicBezTo>
                  <a:cubicBezTo>
                    <a:pt x="755" y="839"/>
                    <a:pt x="755" y="839"/>
                    <a:pt x="755" y="839"/>
                  </a:cubicBezTo>
                  <a:cubicBezTo>
                    <a:pt x="667" y="926"/>
                    <a:pt x="667" y="926"/>
                    <a:pt x="667" y="926"/>
                  </a:cubicBezTo>
                  <a:cubicBezTo>
                    <a:pt x="650" y="943"/>
                    <a:pt x="641" y="967"/>
                    <a:pt x="641" y="991"/>
                  </a:cubicBezTo>
                  <a:cubicBezTo>
                    <a:pt x="641" y="1098"/>
                    <a:pt x="641" y="1098"/>
                    <a:pt x="641" y="1098"/>
                  </a:cubicBezTo>
                  <a:cubicBezTo>
                    <a:pt x="549" y="1098"/>
                    <a:pt x="549" y="1098"/>
                    <a:pt x="549" y="1098"/>
                  </a:cubicBezTo>
                  <a:cubicBezTo>
                    <a:pt x="499" y="1098"/>
                    <a:pt x="458" y="1139"/>
                    <a:pt x="458" y="1190"/>
                  </a:cubicBezTo>
                  <a:cubicBezTo>
                    <a:pt x="458" y="1281"/>
                    <a:pt x="458" y="1281"/>
                    <a:pt x="458" y="1281"/>
                  </a:cubicBezTo>
                  <a:cubicBezTo>
                    <a:pt x="350" y="1281"/>
                    <a:pt x="350" y="1281"/>
                    <a:pt x="350" y="1281"/>
                  </a:cubicBezTo>
                  <a:cubicBezTo>
                    <a:pt x="326" y="1281"/>
                    <a:pt x="303" y="1291"/>
                    <a:pt x="286" y="1308"/>
                  </a:cubicBezTo>
                  <a:cubicBezTo>
                    <a:pt x="221" y="1373"/>
                    <a:pt x="221" y="1373"/>
                    <a:pt x="221" y="1373"/>
                  </a:cubicBezTo>
                  <a:cubicBezTo>
                    <a:pt x="92" y="1373"/>
                    <a:pt x="92" y="1373"/>
                    <a:pt x="92" y="1373"/>
                  </a:cubicBezTo>
                  <a:cubicBezTo>
                    <a:pt x="92" y="1242"/>
                    <a:pt x="92" y="1242"/>
                    <a:pt x="92" y="1242"/>
                  </a:cubicBezTo>
                  <a:cubicBezTo>
                    <a:pt x="625" y="709"/>
                    <a:pt x="625" y="709"/>
                    <a:pt x="625" y="709"/>
                  </a:cubicBezTo>
                  <a:cubicBezTo>
                    <a:pt x="625" y="709"/>
                    <a:pt x="625" y="709"/>
                    <a:pt x="625" y="710"/>
                  </a:cubicBezTo>
                  <a:cubicBezTo>
                    <a:pt x="692" y="642"/>
                    <a:pt x="692" y="642"/>
                    <a:pt x="692" y="642"/>
                  </a:cubicBezTo>
                  <a:cubicBezTo>
                    <a:pt x="660" y="588"/>
                    <a:pt x="641" y="525"/>
                    <a:pt x="641" y="458"/>
                  </a:cubicBezTo>
                  <a:cubicBezTo>
                    <a:pt x="641" y="255"/>
                    <a:pt x="805" y="92"/>
                    <a:pt x="1007" y="92"/>
                  </a:cubicBezTo>
                  <a:cubicBezTo>
                    <a:pt x="1209" y="92"/>
                    <a:pt x="1373" y="255"/>
                    <a:pt x="1373" y="458"/>
                  </a:cubicBezTo>
                  <a:cubicBezTo>
                    <a:pt x="1373" y="660"/>
                    <a:pt x="1209" y="824"/>
                    <a:pt x="1007" y="8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cs typeface="+mn-ea"/>
                <a:sym typeface="+mn-lt"/>
              </a:endParaRPr>
            </a:p>
          </p:txBody>
        </p:sp>
        <p:sp>
          <p:nvSpPr>
            <p:cNvPr id="84" name="Freeform 6"/>
            <p:cNvSpPr>
              <a:spLocks noEditPoints="1"/>
            </p:cNvSpPr>
            <p:nvPr/>
          </p:nvSpPr>
          <p:spPr bwMode="auto">
            <a:xfrm>
              <a:off x="3436938" y="685801"/>
              <a:ext cx="1374775" cy="1390650"/>
            </a:xfrm>
            <a:custGeom>
              <a:avLst/>
              <a:gdLst>
                <a:gd name="T0" fmla="*/ 358 w 366"/>
                <a:gd name="T1" fmla="*/ 196 h 370"/>
                <a:gd name="T2" fmla="*/ 172 w 366"/>
                <a:gd name="T3" fmla="*/ 10 h 370"/>
                <a:gd name="T4" fmla="*/ 132 w 366"/>
                <a:gd name="T5" fmla="*/ 5 h 370"/>
                <a:gd name="T6" fmla="*/ 3 w 366"/>
                <a:gd name="T7" fmla="*/ 134 h 370"/>
                <a:gd name="T8" fmla="*/ 0 w 366"/>
                <a:gd name="T9" fmla="*/ 149 h 370"/>
                <a:gd name="T10" fmla="*/ 8 w 366"/>
                <a:gd name="T11" fmla="*/ 174 h 370"/>
                <a:gd name="T12" fmla="*/ 194 w 366"/>
                <a:gd name="T13" fmla="*/ 360 h 370"/>
                <a:gd name="T14" fmla="*/ 234 w 366"/>
                <a:gd name="T15" fmla="*/ 366 h 370"/>
                <a:gd name="T16" fmla="*/ 364 w 366"/>
                <a:gd name="T17" fmla="*/ 236 h 370"/>
                <a:gd name="T18" fmla="*/ 366 w 366"/>
                <a:gd name="T19" fmla="*/ 222 h 370"/>
                <a:gd name="T20" fmla="*/ 358 w 366"/>
                <a:gd name="T21" fmla="*/ 196 h 370"/>
                <a:gd name="T22" fmla="*/ 221 w 366"/>
                <a:gd name="T23" fmla="*/ 323 h 370"/>
                <a:gd name="T24" fmla="*/ 46 w 366"/>
                <a:gd name="T25" fmla="*/ 149 h 370"/>
                <a:gd name="T26" fmla="*/ 146 w 366"/>
                <a:gd name="T27" fmla="*/ 48 h 370"/>
                <a:gd name="T28" fmla="*/ 320 w 366"/>
                <a:gd name="T29" fmla="*/ 222 h 370"/>
                <a:gd name="T30" fmla="*/ 221 w 366"/>
                <a:gd name="T31" fmla="*/ 32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6" h="370">
                  <a:moveTo>
                    <a:pt x="358" y="196"/>
                  </a:moveTo>
                  <a:cubicBezTo>
                    <a:pt x="306" y="125"/>
                    <a:pt x="244" y="62"/>
                    <a:pt x="172" y="10"/>
                  </a:cubicBezTo>
                  <a:cubicBezTo>
                    <a:pt x="161" y="2"/>
                    <a:pt x="146" y="0"/>
                    <a:pt x="132" y="5"/>
                  </a:cubicBezTo>
                  <a:cubicBezTo>
                    <a:pt x="68" y="27"/>
                    <a:pt x="25" y="71"/>
                    <a:pt x="3" y="134"/>
                  </a:cubicBezTo>
                  <a:cubicBezTo>
                    <a:pt x="1" y="139"/>
                    <a:pt x="0" y="144"/>
                    <a:pt x="0" y="149"/>
                  </a:cubicBezTo>
                  <a:cubicBezTo>
                    <a:pt x="0" y="158"/>
                    <a:pt x="3" y="167"/>
                    <a:pt x="8" y="174"/>
                  </a:cubicBezTo>
                  <a:cubicBezTo>
                    <a:pt x="60" y="246"/>
                    <a:pt x="122" y="308"/>
                    <a:pt x="194" y="360"/>
                  </a:cubicBezTo>
                  <a:cubicBezTo>
                    <a:pt x="206" y="368"/>
                    <a:pt x="221" y="370"/>
                    <a:pt x="234" y="366"/>
                  </a:cubicBezTo>
                  <a:cubicBezTo>
                    <a:pt x="298" y="343"/>
                    <a:pt x="341" y="300"/>
                    <a:pt x="364" y="236"/>
                  </a:cubicBezTo>
                  <a:cubicBezTo>
                    <a:pt x="365" y="232"/>
                    <a:pt x="366" y="227"/>
                    <a:pt x="366" y="222"/>
                  </a:cubicBezTo>
                  <a:cubicBezTo>
                    <a:pt x="366" y="213"/>
                    <a:pt x="363" y="204"/>
                    <a:pt x="358" y="196"/>
                  </a:cubicBezTo>
                  <a:close/>
                  <a:moveTo>
                    <a:pt x="221" y="323"/>
                  </a:moveTo>
                  <a:cubicBezTo>
                    <a:pt x="153" y="274"/>
                    <a:pt x="94" y="215"/>
                    <a:pt x="46" y="149"/>
                  </a:cubicBezTo>
                  <a:cubicBezTo>
                    <a:pt x="63" y="99"/>
                    <a:pt x="97" y="66"/>
                    <a:pt x="146" y="48"/>
                  </a:cubicBezTo>
                  <a:cubicBezTo>
                    <a:pt x="213" y="96"/>
                    <a:pt x="272" y="155"/>
                    <a:pt x="320" y="222"/>
                  </a:cubicBezTo>
                  <a:cubicBezTo>
                    <a:pt x="302" y="272"/>
                    <a:pt x="269" y="305"/>
                    <a:pt x="221"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cs typeface="+mn-ea"/>
                <a:sym typeface="+mn-lt"/>
              </a:endParaRPr>
            </a:p>
          </p:txBody>
        </p:sp>
      </p:grpSp>
      <p:grpSp>
        <p:nvGrpSpPr>
          <p:cNvPr id="2" name="组合 1"/>
          <p:cNvGrpSpPr/>
          <p:nvPr/>
        </p:nvGrpSpPr>
        <p:grpSpPr>
          <a:xfrm>
            <a:off x="1018951" y="5802557"/>
            <a:ext cx="10100212" cy="95486"/>
            <a:chOff x="1018951" y="5783507"/>
            <a:chExt cx="10100212" cy="95486"/>
          </a:xfrm>
        </p:grpSpPr>
        <p:sp>
          <p:nvSpPr>
            <p:cNvPr id="104" name="Rectangle 42"/>
            <p:cNvSpPr/>
            <p:nvPr/>
          </p:nvSpPr>
          <p:spPr>
            <a:xfrm>
              <a:off x="1018951" y="5783507"/>
              <a:ext cx="2015858" cy="95486"/>
            </a:xfrm>
            <a:prstGeom prst="rect">
              <a:avLst/>
            </a:prstGeom>
            <a:solidFill>
              <a:srgbClr val="C82C41"/>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white"/>
                </a:solidFill>
                <a:effectLst/>
                <a:uLnTx/>
                <a:uFillTx/>
                <a:cs typeface="+mn-ea"/>
                <a:sym typeface="+mn-lt"/>
              </a:endParaRPr>
            </a:p>
          </p:txBody>
        </p:sp>
        <p:sp>
          <p:nvSpPr>
            <p:cNvPr id="105" name="Rectangle 43"/>
            <p:cNvSpPr/>
            <p:nvPr/>
          </p:nvSpPr>
          <p:spPr>
            <a:xfrm>
              <a:off x="3041783" y="5783507"/>
              <a:ext cx="2029806" cy="95486"/>
            </a:xfrm>
            <a:prstGeom prst="rect">
              <a:avLst/>
            </a:prstGeom>
            <a:solidFill>
              <a:srgbClr val="DADADA"/>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white"/>
                </a:solidFill>
                <a:effectLst/>
                <a:uLnTx/>
                <a:uFillTx/>
                <a:cs typeface="+mn-ea"/>
                <a:sym typeface="+mn-lt"/>
              </a:endParaRPr>
            </a:p>
          </p:txBody>
        </p:sp>
        <p:sp>
          <p:nvSpPr>
            <p:cNvPr id="106" name="Rectangle 44"/>
            <p:cNvSpPr/>
            <p:nvPr/>
          </p:nvSpPr>
          <p:spPr>
            <a:xfrm>
              <a:off x="5064615" y="5783507"/>
              <a:ext cx="2015858" cy="95486"/>
            </a:xfrm>
            <a:prstGeom prst="rect">
              <a:avLst/>
            </a:prstGeom>
            <a:solidFill>
              <a:srgbClr val="A5A5A5"/>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white"/>
                </a:solidFill>
                <a:effectLst/>
                <a:uLnTx/>
                <a:uFillTx/>
                <a:cs typeface="+mn-ea"/>
                <a:sym typeface="+mn-lt"/>
              </a:endParaRPr>
            </a:p>
          </p:txBody>
        </p:sp>
        <p:sp>
          <p:nvSpPr>
            <p:cNvPr id="107" name="Rectangle 45"/>
            <p:cNvSpPr/>
            <p:nvPr/>
          </p:nvSpPr>
          <p:spPr>
            <a:xfrm>
              <a:off x="7087447" y="5783507"/>
              <a:ext cx="2015858" cy="95486"/>
            </a:xfrm>
            <a:prstGeom prst="rect">
              <a:avLst/>
            </a:prstGeom>
            <a:solidFill>
              <a:srgbClr val="353535"/>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white"/>
                </a:solidFill>
                <a:effectLst/>
                <a:uLnTx/>
                <a:uFillTx/>
                <a:cs typeface="+mn-ea"/>
                <a:sym typeface="+mn-lt"/>
              </a:endParaRPr>
            </a:p>
          </p:txBody>
        </p:sp>
        <p:sp>
          <p:nvSpPr>
            <p:cNvPr id="108" name="Rectangle 46"/>
            <p:cNvSpPr/>
            <p:nvPr/>
          </p:nvSpPr>
          <p:spPr>
            <a:xfrm>
              <a:off x="9103305" y="5783507"/>
              <a:ext cx="2015858" cy="95486"/>
            </a:xfrm>
            <a:prstGeom prst="rect">
              <a:avLst/>
            </a:prstGeom>
            <a:solidFill>
              <a:srgbClr val="C82C41"/>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white"/>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4" name="圆角矩形 3"/>
          <p:cNvSpPr/>
          <p:nvPr/>
        </p:nvSpPr>
        <p:spPr>
          <a:xfrm>
            <a:off x="1975485" y="3564890"/>
            <a:ext cx="972000" cy="50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系统设计</a:t>
            </a:r>
            <a:endParaRPr lang="zh-CN" altLang="en-US" sz="1400"/>
          </a:p>
        </p:txBody>
      </p:sp>
      <p:sp>
        <p:nvSpPr>
          <p:cNvPr id="12" name="圆角矩形 11"/>
          <p:cNvSpPr/>
          <p:nvPr>
            <p:custDataLst>
              <p:tags r:id="rId5"/>
            </p:custDataLst>
          </p:nvPr>
        </p:nvSpPr>
        <p:spPr>
          <a:xfrm>
            <a:off x="7747000" y="3534410"/>
            <a:ext cx="972000" cy="50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实施</a:t>
            </a:r>
            <a:endParaRPr lang="zh-CN" altLang="en-US" sz="1400"/>
          </a:p>
        </p:txBody>
      </p:sp>
      <p:sp>
        <p:nvSpPr>
          <p:cNvPr id="13" name="圆角矩形 12"/>
          <p:cNvSpPr/>
          <p:nvPr>
            <p:custDataLst>
              <p:tags r:id="rId6"/>
            </p:custDataLst>
          </p:nvPr>
        </p:nvSpPr>
        <p:spPr>
          <a:xfrm>
            <a:off x="1003300" y="2637790"/>
            <a:ext cx="972000" cy="50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需求分析</a:t>
            </a:r>
            <a:endParaRPr lang="zh-CN" altLang="en-US" sz="1400"/>
          </a:p>
        </p:txBody>
      </p:sp>
      <p:sp>
        <p:nvSpPr>
          <p:cNvPr id="14" name="圆角矩形 13"/>
          <p:cNvSpPr/>
          <p:nvPr>
            <p:custDataLst>
              <p:tags r:id="rId7"/>
            </p:custDataLst>
          </p:nvPr>
        </p:nvSpPr>
        <p:spPr>
          <a:xfrm>
            <a:off x="4406265" y="5193030"/>
            <a:ext cx="972000" cy="50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编码实现</a:t>
            </a:r>
            <a:endParaRPr lang="zh-CN" altLang="en-US" sz="1400"/>
          </a:p>
        </p:txBody>
      </p:sp>
      <p:sp>
        <p:nvSpPr>
          <p:cNvPr id="15" name="圆角矩形 14"/>
          <p:cNvSpPr/>
          <p:nvPr>
            <p:custDataLst>
              <p:tags r:id="rId8"/>
            </p:custDataLst>
          </p:nvPr>
        </p:nvSpPr>
        <p:spPr>
          <a:xfrm>
            <a:off x="3041650" y="4418330"/>
            <a:ext cx="972000" cy="50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详细设计</a:t>
            </a:r>
            <a:endParaRPr lang="zh-CN" altLang="en-US" sz="1400"/>
          </a:p>
        </p:txBody>
      </p:sp>
      <p:sp>
        <p:nvSpPr>
          <p:cNvPr id="16" name="圆角矩形 15"/>
          <p:cNvSpPr/>
          <p:nvPr>
            <p:custDataLst>
              <p:tags r:id="rId9"/>
            </p:custDataLst>
          </p:nvPr>
        </p:nvSpPr>
        <p:spPr>
          <a:xfrm>
            <a:off x="6742430" y="4358640"/>
            <a:ext cx="972000" cy="50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集成</a:t>
            </a:r>
            <a:endParaRPr lang="zh-CN" altLang="en-US" sz="1400"/>
          </a:p>
        </p:txBody>
      </p:sp>
      <p:sp>
        <p:nvSpPr>
          <p:cNvPr id="17" name="圆角矩形 16"/>
          <p:cNvSpPr/>
          <p:nvPr>
            <p:custDataLst>
              <p:tags r:id="rId10"/>
            </p:custDataLst>
          </p:nvPr>
        </p:nvSpPr>
        <p:spPr>
          <a:xfrm>
            <a:off x="8719185" y="2637790"/>
            <a:ext cx="972000" cy="50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交付</a:t>
            </a:r>
            <a:endParaRPr lang="zh-CN" altLang="en-US" sz="1400"/>
          </a:p>
        </p:txBody>
      </p:sp>
      <p:sp>
        <p:nvSpPr>
          <p:cNvPr id="18" name="圆角矩形 17"/>
          <p:cNvSpPr/>
          <p:nvPr>
            <p:custDataLst>
              <p:tags r:id="rId11"/>
            </p:custDataLst>
          </p:nvPr>
        </p:nvSpPr>
        <p:spPr>
          <a:xfrm>
            <a:off x="2555875" y="2625090"/>
            <a:ext cx="972000" cy="504000"/>
          </a:xfrm>
          <a:prstGeom prst="roundRect">
            <a:avLst/>
          </a:prstGeom>
          <a:solidFill>
            <a:srgbClr val="2D313B"/>
          </a:solidFill>
          <a:ln>
            <a:solidFill>
              <a:srgbClr val="2D313B"/>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1400"/>
              <a:t>需求测试</a:t>
            </a:r>
            <a:endParaRPr lang="zh-CN" altLang="en-US" sz="1400"/>
          </a:p>
        </p:txBody>
      </p:sp>
      <p:sp>
        <p:nvSpPr>
          <p:cNvPr id="19" name="圆角矩形 18"/>
          <p:cNvSpPr/>
          <p:nvPr>
            <p:custDataLst>
              <p:tags r:id="rId12"/>
            </p:custDataLst>
          </p:nvPr>
        </p:nvSpPr>
        <p:spPr>
          <a:xfrm>
            <a:off x="6301105" y="5193030"/>
            <a:ext cx="972000" cy="504000"/>
          </a:xfrm>
          <a:prstGeom prst="roundRect">
            <a:avLst/>
          </a:prstGeom>
          <a:solidFill>
            <a:srgbClr val="2D313B"/>
          </a:solidFill>
          <a:ln>
            <a:solidFill>
              <a:srgbClr val="2D313B"/>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1400"/>
              <a:t>单元测试</a:t>
            </a:r>
            <a:endParaRPr lang="zh-CN" altLang="en-US" sz="1400"/>
          </a:p>
        </p:txBody>
      </p:sp>
      <p:sp>
        <p:nvSpPr>
          <p:cNvPr id="20" name="圆角矩形 19"/>
          <p:cNvSpPr/>
          <p:nvPr>
            <p:custDataLst>
              <p:tags r:id="rId13"/>
            </p:custDataLst>
          </p:nvPr>
        </p:nvSpPr>
        <p:spPr>
          <a:xfrm>
            <a:off x="3702050" y="3572510"/>
            <a:ext cx="972000" cy="504000"/>
          </a:xfrm>
          <a:prstGeom prst="roundRect">
            <a:avLst/>
          </a:prstGeom>
          <a:solidFill>
            <a:srgbClr val="2D313B"/>
          </a:solidFill>
          <a:ln>
            <a:solidFill>
              <a:srgbClr val="2D313B"/>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1400"/>
              <a:t>设计测试</a:t>
            </a:r>
            <a:endParaRPr lang="zh-CN" altLang="en-US" sz="1400"/>
          </a:p>
        </p:txBody>
      </p:sp>
      <p:sp>
        <p:nvSpPr>
          <p:cNvPr id="21" name="圆角矩形 20"/>
          <p:cNvSpPr/>
          <p:nvPr>
            <p:custDataLst>
              <p:tags r:id="rId14"/>
            </p:custDataLst>
          </p:nvPr>
        </p:nvSpPr>
        <p:spPr>
          <a:xfrm>
            <a:off x="4892040" y="4337685"/>
            <a:ext cx="972000" cy="504000"/>
          </a:xfrm>
          <a:prstGeom prst="roundRect">
            <a:avLst/>
          </a:prstGeom>
          <a:solidFill>
            <a:srgbClr val="2D313B"/>
          </a:solidFill>
          <a:ln>
            <a:solidFill>
              <a:srgbClr val="2D313B"/>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1400"/>
              <a:t>设计验收</a:t>
            </a:r>
            <a:endParaRPr lang="zh-CN" altLang="en-US" sz="1400"/>
          </a:p>
        </p:txBody>
      </p:sp>
      <p:sp>
        <p:nvSpPr>
          <p:cNvPr id="22" name="圆角矩形 21"/>
          <p:cNvSpPr/>
          <p:nvPr>
            <p:custDataLst>
              <p:tags r:id="rId15"/>
            </p:custDataLst>
          </p:nvPr>
        </p:nvSpPr>
        <p:spPr>
          <a:xfrm>
            <a:off x="10146665" y="2554605"/>
            <a:ext cx="972000" cy="504000"/>
          </a:xfrm>
          <a:prstGeom prst="roundRect">
            <a:avLst/>
          </a:prstGeom>
          <a:solidFill>
            <a:srgbClr val="2D313B"/>
          </a:solidFill>
          <a:ln>
            <a:solidFill>
              <a:srgbClr val="2D313B"/>
            </a:solidFill>
          </a:ln>
        </p:spPr>
        <p:style>
          <a:lnRef idx="2">
            <a:schemeClr val="dk1">
              <a:shade val="50000"/>
            </a:schemeClr>
          </a:lnRef>
          <a:fillRef idx="1">
            <a:schemeClr val="dk1"/>
          </a:fillRef>
          <a:effectRef idx="0">
            <a:schemeClr val="dk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400">
                <a:sym typeface="+mn-ea"/>
              </a:rPr>
              <a:t>验收测试</a:t>
            </a:r>
            <a:endParaRPr lang="zh-CN" altLang="en-US" sz="1400">
              <a:sym typeface="+mn-ea"/>
            </a:endParaRPr>
          </a:p>
        </p:txBody>
      </p:sp>
      <p:sp>
        <p:nvSpPr>
          <p:cNvPr id="23" name="圆角矩形 22"/>
          <p:cNvSpPr/>
          <p:nvPr>
            <p:custDataLst>
              <p:tags r:id="rId16"/>
            </p:custDataLst>
          </p:nvPr>
        </p:nvSpPr>
        <p:spPr>
          <a:xfrm>
            <a:off x="9304020" y="3542030"/>
            <a:ext cx="972000" cy="504000"/>
          </a:xfrm>
          <a:prstGeom prst="roundRect">
            <a:avLst/>
          </a:prstGeom>
          <a:solidFill>
            <a:srgbClr val="2D313B"/>
          </a:solidFill>
          <a:ln>
            <a:solidFill>
              <a:srgbClr val="2D313B"/>
            </a:solidFill>
          </a:ln>
        </p:spPr>
        <p:style>
          <a:lnRef idx="2">
            <a:schemeClr val="dk1">
              <a:shade val="50000"/>
            </a:schemeClr>
          </a:lnRef>
          <a:fillRef idx="1">
            <a:schemeClr val="dk1"/>
          </a:fillRef>
          <a:effectRef idx="0">
            <a:schemeClr val="dk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400">
                <a:sym typeface="+mn-ea"/>
              </a:rPr>
              <a:t>系统测试</a:t>
            </a:r>
            <a:endParaRPr lang="zh-CN" altLang="en-US" sz="1400">
              <a:sym typeface="+mn-ea"/>
            </a:endParaRPr>
          </a:p>
        </p:txBody>
      </p:sp>
      <p:sp>
        <p:nvSpPr>
          <p:cNvPr id="24" name="圆角矩形 23"/>
          <p:cNvSpPr/>
          <p:nvPr>
            <p:custDataLst>
              <p:tags r:id="rId17"/>
            </p:custDataLst>
          </p:nvPr>
        </p:nvSpPr>
        <p:spPr>
          <a:xfrm>
            <a:off x="8232775" y="4337685"/>
            <a:ext cx="972000" cy="504000"/>
          </a:xfrm>
          <a:prstGeom prst="roundRect">
            <a:avLst/>
          </a:prstGeom>
          <a:solidFill>
            <a:srgbClr val="2D313B"/>
          </a:solidFill>
          <a:ln>
            <a:solidFill>
              <a:srgbClr val="2D313B"/>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1400"/>
              <a:t>集成测试</a:t>
            </a:r>
            <a:endParaRPr lang="zh-CN" altLang="en-US" sz="1400"/>
          </a:p>
        </p:txBody>
      </p:sp>
      <p:cxnSp>
        <p:nvCxnSpPr>
          <p:cNvPr id="26" name="直接箭头连接符 25"/>
          <p:cNvCxnSpPr>
            <a:stCxn id="13" idx="2"/>
            <a:endCxn id="4" idx="0"/>
          </p:cNvCxnSpPr>
          <p:nvPr/>
        </p:nvCxnSpPr>
        <p:spPr>
          <a:xfrm>
            <a:off x="1489710" y="3141980"/>
            <a:ext cx="972185" cy="422910"/>
          </a:xfrm>
          <a:prstGeom prst="straightConnector1">
            <a:avLst/>
          </a:prstGeom>
          <a:ln>
            <a:tailEnd type="arrow" w="med" len="med"/>
          </a:ln>
          <a:effectLst/>
        </p:spPr>
        <p:style>
          <a:lnRef idx="3">
            <a:schemeClr val="accent1"/>
          </a:lnRef>
          <a:fillRef idx="0">
            <a:schemeClr val="accent1"/>
          </a:fillRef>
          <a:effectRef idx="2">
            <a:schemeClr val="accent1"/>
          </a:effectRef>
          <a:fontRef idx="minor">
            <a:schemeClr val="tx1"/>
          </a:fontRef>
        </p:style>
      </p:cxnSp>
      <p:cxnSp>
        <p:nvCxnSpPr>
          <p:cNvPr id="28" name="直接箭头连接符 27"/>
          <p:cNvCxnSpPr>
            <a:stCxn id="4" idx="2"/>
            <a:endCxn id="15" idx="0"/>
          </p:cNvCxnSpPr>
          <p:nvPr/>
        </p:nvCxnSpPr>
        <p:spPr>
          <a:xfrm>
            <a:off x="2461895" y="4069080"/>
            <a:ext cx="1066165" cy="349250"/>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cxnSp>
        <p:nvCxnSpPr>
          <p:cNvPr id="29" name="直接箭头连接符 28"/>
          <p:cNvCxnSpPr>
            <a:stCxn id="15" idx="2"/>
            <a:endCxn id="14" idx="0"/>
          </p:cNvCxnSpPr>
          <p:nvPr/>
        </p:nvCxnSpPr>
        <p:spPr>
          <a:xfrm>
            <a:off x="3528060" y="4922520"/>
            <a:ext cx="1364615" cy="270510"/>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cxnSp>
        <p:nvCxnSpPr>
          <p:cNvPr id="31" name="直接箭头连接符 30"/>
          <p:cNvCxnSpPr>
            <a:stCxn id="14" idx="3"/>
            <a:endCxn id="16" idx="2"/>
          </p:cNvCxnSpPr>
          <p:nvPr/>
        </p:nvCxnSpPr>
        <p:spPr>
          <a:xfrm flipV="1">
            <a:off x="5378450" y="4862830"/>
            <a:ext cx="1850390" cy="582295"/>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cxnSp>
        <p:nvCxnSpPr>
          <p:cNvPr id="32" name="直接箭头连接符 31"/>
          <p:cNvCxnSpPr>
            <a:stCxn id="16" idx="0"/>
            <a:endCxn id="12" idx="2"/>
          </p:cNvCxnSpPr>
          <p:nvPr/>
        </p:nvCxnSpPr>
        <p:spPr>
          <a:xfrm flipV="1">
            <a:off x="7228840" y="4038600"/>
            <a:ext cx="1004570" cy="320040"/>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cxnSp>
        <p:nvCxnSpPr>
          <p:cNvPr id="33" name="直接箭头连接符 32"/>
          <p:cNvCxnSpPr>
            <a:stCxn id="12" idx="0"/>
            <a:endCxn id="17" idx="2"/>
          </p:cNvCxnSpPr>
          <p:nvPr/>
        </p:nvCxnSpPr>
        <p:spPr>
          <a:xfrm flipV="1">
            <a:off x="8233410" y="3141980"/>
            <a:ext cx="972185" cy="392430"/>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cxnSp>
        <p:nvCxnSpPr>
          <p:cNvPr id="34" name="直接箭头连接符 33"/>
          <p:cNvCxnSpPr>
            <a:stCxn id="18" idx="2"/>
            <a:endCxn id="20" idx="0"/>
          </p:cNvCxnSpPr>
          <p:nvPr/>
        </p:nvCxnSpPr>
        <p:spPr>
          <a:xfrm>
            <a:off x="3042285" y="3129280"/>
            <a:ext cx="1146175" cy="443230"/>
          </a:xfrm>
          <a:prstGeom prst="straightConnector1">
            <a:avLst/>
          </a:prstGeom>
          <a:ln>
            <a:solidFill>
              <a:srgbClr val="2D313B"/>
            </a:solidFill>
            <a:tailEnd type="arrow" w="med" len="med"/>
          </a:ln>
        </p:spPr>
        <p:style>
          <a:lnRef idx="3">
            <a:schemeClr val="accent3"/>
          </a:lnRef>
          <a:fillRef idx="0">
            <a:schemeClr val="accent3"/>
          </a:fillRef>
          <a:effectRef idx="2">
            <a:schemeClr val="accent3"/>
          </a:effectRef>
          <a:fontRef idx="minor">
            <a:schemeClr val="tx1"/>
          </a:fontRef>
        </p:style>
      </p:cxnSp>
      <p:cxnSp>
        <p:nvCxnSpPr>
          <p:cNvPr id="35" name="直接箭头连接符 34"/>
          <p:cNvCxnSpPr>
            <a:stCxn id="20" idx="2"/>
            <a:endCxn id="21" idx="0"/>
          </p:cNvCxnSpPr>
          <p:nvPr>
            <p:custDataLst>
              <p:tags r:id="rId18"/>
            </p:custDataLst>
          </p:nvPr>
        </p:nvCxnSpPr>
        <p:spPr>
          <a:xfrm>
            <a:off x="4188460" y="4076700"/>
            <a:ext cx="1189990" cy="260985"/>
          </a:xfrm>
          <a:prstGeom prst="straightConnector1">
            <a:avLst/>
          </a:prstGeom>
          <a:ln>
            <a:solidFill>
              <a:srgbClr val="2D313B"/>
            </a:solidFill>
            <a:tailEnd type="arrow" w="med" len="med"/>
          </a:ln>
        </p:spPr>
        <p:style>
          <a:lnRef idx="3">
            <a:schemeClr val="accent3"/>
          </a:lnRef>
          <a:fillRef idx="0">
            <a:schemeClr val="accent3"/>
          </a:fillRef>
          <a:effectRef idx="2">
            <a:schemeClr val="accent3"/>
          </a:effectRef>
          <a:fontRef idx="minor">
            <a:schemeClr val="tx1"/>
          </a:fontRef>
        </p:style>
      </p:cxnSp>
      <p:cxnSp>
        <p:nvCxnSpPr>
          <p:cNvPr id="36" name="直接箭头连接符 35"/>
          <p:cNvCxnSpPr>
            <a:stCxn id="21" idx="2"/>
            <a:endCxn id="19" idx="0"/>
          </p:cNvCxnSpPr>
          <p:nvPr>
            <p:custDataLst>
              <p:tags r:id="rId19"/>
            </p:custDataLst>
          </p:nvPr>
        </p:nvCxnSpPr>
        <p:spPr>
          <a:xfrm>
            <a:off x="5378450" y="4841875"/>
            <a:ext cx="1409065" cy="351155"/>
          </a:xfrm>
          <a:prstGeom prst="straightConnector1">
            <a:avLst/>
          </a:prstGeom>
          <a:ln>
            <a:solidFill>
              <a:srgbClr val="2D313B"/>
            </a:solidFill>
            <a:tailEnd type="arrow" w="med" len="med"/>
          </a:ln>
        </p:spPr>
        <p:style>
          <a:lnRef idx="3">
            <a:schemeClr val="accent3"/>
          </a:lnRef>
          <a:fillRef idx="0">
            <a:schemeClr val="accent3"/>
          </a:fillRef>
          <a:effectRef idx="2">
            <a:schemeClr val="accent3"/>
          </a:effectRef>
          <a:fontRef idx="minor">
            <a:schemeClr val="tx1"/>
          </a:fontRef>
        </p:style>
      </p:cxnSp>
      <p:cxnSp>
        <p:nvCxnSpPr>
          <p:cNvPr id="37" name="直接箭头连接符 36"/>
          <p:cNvCxnSpPr>
            <a:stCxn id="19" idx="3"/>
            <a:endCxn id="24" idx="2"/>
          </p:cNvCxnSpPr>
          <p:nvPr>
            <p:custDataLst>
              <p:tags r:id="rId20"/>
            </p:custDataLst>
          </p:nvPr>
        </p:nvCxnSpPr>
        <p:spPr>
          <a:xfrm flipV="1">
            <a:off x="7273290" y="4841685"/>
            <a:ext cx="1445895" cy="603250"/>
          </a:xfrm>
          <a:prstGeom prst="straightConnector1">
            <a:avLst/>
          </a:prstGeom>
          <a:ln>
            <a:solidFill>
              <a:srgbClr val="2D313B"/>
            </a:solidFill>
            <a:tailEnd type="arrow" w="med" len="med"/>
          </a:ln>
        </p:spPr>
        <p:style>
          <a:lnRef idx="3">
            <a:schemeClr val="accent3"/>
          </a:lnRef>
          <a:fillRef idx="0">
            <a:schemeClr val="accent3"/>
          </a:fillRef>
          <a:effectRef idx="2">
            <a:schemeClr val="accent3"/>
          </a:effectRef>
          <a:fontRef idx="minor">
            <a:schemeClr val="tx1"/>
          </a:fontRef>
        </p:style>
      </p:cxnSp>
      <p:cxnSp>
        <p:nvCxnSpPr>
          <p:cNvPr id="38" name="直接箭头连接符 37"/>
          <p:cNvCxnSpPr>
            <a:stCxn id="24" idx="0"/>
            <a:endCxn id="23" idx="2"/>
          </p:cNvCxnSpPr>
          <p:nvPr>
            <p:custDataLst>
              <p:tags r:id="rId21"/>
            </p:custDataLst>
          </p:nvPr>
        </p:nvCxnSpPr>
        <p:spPr>
          <a:xfrm flipV="1">
            <a:off x="8719185" y="4046030"/>
            <a:ext cx="1071245" cy="291465"/>
          </a:xfrm>
          <a:prstGeom prst="straightConnector1">
            <a:avLst/>
          </a:prstGeom>
          <a:ln>
            <a:solidFill>
              <a:srgbClr val="2D313B"/>
            </a:solidFill>
            <a:tailEnd type="arrow" w="med" len="med"/>
          </a:ln>
        </p:spPr>
        <p:style>
          <a:lnRef idx="3">
            <a:schemeClr val="accent3"/>
          </a:lnRef>
          <a:fillRef idx="0">
            <a:schemeClr val="accent3"/>
          </a:fillRef>
          <a:effectRef idx="2">
            <a:schemeClr val="accent3"/>
          </a:effectRef>
          <a:fontRef idx="minor">
            <a:schemeClr val="tx1"/>
          </a:fontRef>
        </p:style>
      </p:cxnSp>
      <p:cxnSp>
        <p:nvCxnSpPr>
          <p:cNvPr id="39" name="直接箭头连接符 38"/>
          <p:cNvCxnSpPr>
            <a:stCxn id="23" idx="0"/>
          </p:cNvCxnSpPr>
          <p:nvPr>
            <p:custDataLst>
              <p:tags r:id="rId22"/>
            </p:custDataLst>
          </p:nvPr>
        </p:nvCxnSpPr>
        <p:spPr>
          <a:xfrm flipV="1">
            <a:off x="9790430" y="3028125"/>
            <a:ext cx="1149985" cy="513715"/>
          </a:xfrm>
          <a:prstGeom prst="straightConnector1">
            <a:avLst/>
          </a:prstGeom>
          <a:solidFill>
            <a:srgbClr val="2D313B"/>
          </a:solidFill>
          <a:ln>
            <a:solidFill>
              <a:srgbClr val="2D313B"/>
            </a:solidFill>
          </a:ln>
        </p:spPr>
        <p:style>
          <a:lnRef idx="2">
            <a:schemeClr val="dk1">
              <a:shade val="50000"/>
            </a:schemeClr>
          </a:lnRef>
          <a:fillRef idx="1">
            <a:schemeClr val="dk1"/>
          </a:fillRef>
          <a:effectRef idx="0">
            <a:schemeClr val="dk1"/>
          </a:effectRef>
          <a:fontRef idx="minor">
            <a:schemeClr val="lt1"/>
          </a:fontRef>
        </p:style>
      </p:cxnSp>
      <p:sp>
        <p:nvSpPr>
          <p:cNvPr id="47" name="文本框 46"/>
          <p:cNvSpPr txBox="1"/>
          <p:nvPr/>
        </p:nvSpPr>
        <p:spPr>
          <a:xfrm>
            <a:off x="4013835" y="1950085"/>
            <a:ext cx="4443730" cy="52197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spc="500" noProof="0" dirty="0">
                <a:ln>
                  <a:noFill/>
                </a:ln>
                <a:solidFill>
                  <a:schemeClr val="bg2"/>
                </a:solidFill>
                <a:effectLst/>
                <a:uLnTx/>
                <a:uFillTx/>
                <a:cs typeface="+mn-ea"/>
                <a:sym typeface="+mn-lt"/>
              </a:rPr>
              <a:t>双质量保证和验证模型</a:t>
            </a:r>
            <a:endParaRPr lang="zh-CN" altLang="en-US" sz="2800" b="1" spc="500" noProof="0" dirty="0">
              <a:ln>
                <a:noFill/>
              </a:ln>
              <a:solidFill>
                <a:schemeClr val="bg2"/>
              </a:solidFill>
              <a:effectLst/>
              <a:uLnTx/>
              <a:uFillTx/>
              <a:cs typeface="+mn-ea"/>
              <a:sym typeface="+mn-lt"/>
            </a:endParaRPr>
          </a:p>
        </p:txBody>
      </p:sp>
      <p:sp>
        <p:nvSpPr>
          <p:cNvPr id="110" name="文本框 109"/>
          <p:cNvSpPr txBox="1"/>
          <p:nvPr>
            <p:custDataLst>
              <p:tags r:id="rId23"/>
            </p:custDataLst>
          </p:nvPr>
        </p:nvSpPr>
        <p:spPr>
          <a:xfrm>
            <a:off x="317602" y="1313815"/>
            <a:ext cx="2879090" cy="860425"/>
          </a:xfrm>
          <a:prstGeom prst="rect">
            <a:avLst/>
          </a:prstGeom>
          <a:noFill/>
        </p:spPr>
        <p:txBody>
          <a:bodyPr wrap="square" rtlCol="0">
            <a:spAutoFit/>
          </a:bodyPr>
          <a:lstStyle/>
          <a:p>
            <a:pPr>
              <a:lnSpc>
                <a:spcPts val="2000"/>
              </a:lnSpc>
            </a:pPr>
            <a:r>
              <a:rPr lang="zh-CN" altLang="en-US" dirty="0">
                <a:solidFill>
                  <a:schemeClr val="tx1">
                    <a:lumMod val="75000"/>
                    <a:lumOff val="25000"/>
                  </a:schemeClr>
                </a:solidFill>
                <a:latin typeface="优设标题黑" panose="00000500000000000000" pitchFamily="2" charset="-122"/>
                <a:ea typeface="优设标题黑" panose="00000500000000000000" pitchFamily="2" charset="-122"/>
                <a:cs typeface="OPPOSans L" panose="00020600040101010101" pitchFamily="18" charset="-122"/>
                <a:sym typeface="+mn-ea"/>
              </a:rPr>
              <a:t>测试与开发同步</a:t>
            </a:r>
            <a:endParaRPr lang="zh-CN" altLang="en-US" dirty="0">
              <a:solidFill>
                <a:schemeClr val="dk1">
                  <a:lumMod val="75000"/>
                  <a:lumOff val="25000"/>
                </a:schemeClr>
              </a:solidFill>
              <a:cs typeface="+mn-ea"/>
              <a:sym typeface="+mn-lt"/>
            </a:endParaRPr>
          </a:p>
          <a:p>
            <a:pPr>
              <a:lnSpc>
                <a:spcPts val="2000"/>
              </a:lnSpc>
            </a:pPr>
            <a:r>
              <a:rPr lang="zh-CN" altLang="en-US" sz="1400">
                <a:sym typeface="+mn-ea"/>
              </a:rPr>
              <a:t>强调测试与开发同步进行，测试针对文档、代码等一切</a:t>
            </a:r>
            <a:endParaRPr lang="zh-CN" altLang="en-US" sz="1400" dirty="0">
              <a:solidFill>
                <a:schemeClr val="dk1">
                  <a:lumMod val="75000"/>
                  <a:lumOff val="25000"/>
                </a:schemeClr>
              </a:solidFill>
              <a:cs typeface="+mn-ea"/>
              <a:sym typeface="+mn-lt"/>
            </a:endParaRPr>
          </a:p>
        </p:txBody>
      </p:sp>
      <p:sp>
        <p:nvSpPr>
          <p:cNvPr id="111" name="文本框 110"/>
          <p:cNvSpPr txBox="1"/>
          <p:nvPr>
            <p:custDataLst>
              <p:tags r:id="rId24"/>
            </p:custDataLst>
          </p:nvPr>
        </p:nvSpPr>
        <p:spPr>
          <a:xfrm>
            <a:off x="3422117" y="1148080"/>
            <a:ext cx="2879090" cy="603885"/>
          </a:xfrm>
          <a:prstGeom prst="rect">
            <a:avLst/>
          </a:prstGeom>
          <a:noFill/>
        </p:spPr>
        <p:txBody>
          <a:bodyPr wrap="square" rtlCol="0">
            <a:spAutoFit/>
          </a:bodyPr>
          <a:lstStyle/>
          <a:p>
            <a:pPr>
              <a:lnSpc>
                <a:spcPts val="2000"/>
              </a:lnSpc>
            </a:pPr>
            <a:r>
              <a:rPr lang="zh-CN" altLang="en-US" dirty="0">
                <a:solidFill>
                  <a:schemeClr val="tx1">
                    <a:lumMod val="75000"/>
                    <a:lumOff val="25000"/>
                  </a:schemeClr>
                </a:solidFill>
                <a:latin typeface="优设标题黑" panose="00000500000000000000" pitchFamily="2" charset="-122"/>
                <a:ea typeface="优设标题黑" panose="00000500000000000000" pitchFamily="2" charset="-122"/>
                <a:cs typeface="OPPOSans L" panose="00020600040101010101" pitchFamily="18" charset="-122"/>
                <a:sym typeface="+mn-ea"/>
              </a:rPr>
              <a:t>尽早发现问题</a:t>
            </a:r>
            <a:endParaRPr lang="zh-CN" altLang="en-US" dirty="0">
              <a:solidFill>
                <a:schemeClr val="dk1">
                  <a:lumMod val="75000"/>
                  <a:lumOff val="25000"/>
                </a:schemeClr>
              </a:solidFill>
              <a:cs typeface="+mn-ea"/>
              <a:sym typeface="+mn-lt"/>
            </a:endParaRPr>
          </a:p>
          <a:p>
            <a:pPr>
              <a:lnSpc>
                <a:spcPts val="2000"/>
              </a:lnSpc>
            </a:pPr>
            <a:r>
              <a:rPr lang="zh-CN" altLang="en-US" sz="1400">
                <a:sym typeface="+mn-ea"/>
              </a:rPr>
              <a:t>及早发现软件缺陷，降低修改成本</a:t>
            </a:r>
            <a:endParaRPr lang="en-US" altLang="zh-CN" dirty="0">
              <a:solidFill>
                <a:schemeClr val="dk1">
                  <a:lumMod val="75000"/>
                  <a:lumOff val="25000"/>
                </a:schemeClr>
              </a:solidFill>
              <a:cs typeface="+mn-ea"/>
              <a:sym typeface="+mn-lt"/>
            </a:endParaRPr>
          </a:p>
        </p:txBody>
      </p:sp>
      <p:sp>
        <p:nvSpPr>
          <p:cNvPr id="113" name="文本框 112"/>
          <p:cNvSpPr txBox="1"/>
          <p:nvPr>
            <p:custDataLst>
              <p:tags r:id="rId25"/>
            </p:custDataLst>
          </p:nvPr>
        </p:nvSpPr>
        <p:spPr>
          <a:xfrm>
            <a:off x="6326607" y="1089660"/>
            <a:ext cx="2879090" cy="860425"/>
          </a:xfrm>
          <a:prstGeom prst="rect">
            <a:avLst/>
          </a:prstGeom>
          <a:noFill/>
        </p:spPr>
        <p:txBody>
          <a:bodyPr wrap="square" rtlCol="0">
            <a:spAutoFit/>
          </a:bodyPr>
          <a:lstStyle/>
          <a:p>
            <a:pPr>
              <a:lnSpc>
                <a:spcPts val="2000"/>
              </a:lnSpc>
            </a:pPr>
            <a:r>
              <a:rPr lang="zh-CN" altLang="en-US" dirty="0">
                <a:solidFill>
                  <a:schemeClr val="tx1">
                    <a:lumMod val="75000"/>
                    <a:lumOff val="25000"/>
                  </a:schemeClr>
                </a:solidFill>
                <a:latin typeface="优设标题黑" panose="00000500000000000000" pitchFamily="2" charset="-122"/>
                <a:ea typeface="优设标题黑" panose="00000500000000000000" pitchFamily="2" charset="-122"/>
                <a:cs typeface="OPPOSans L" panose="00020600040101010101" pitchFamily="18" charset="-122"/>
                <a:sym typeface="+mn-ea"/>
              </a:rPr>
              <a:t>辅助原型设计</a:t>
            </a:r>
            <a:endParaRPr lang="zh-CN" altLang="en-US" dirty="0">
              <a:solidFill>
                <a:schemeClr val="dk1">
                  <a:lumMod val="75000"/>
                  <a:lumOff val="25000"/>
                </a:schemeClr>
              </a:solidFill>
              <a:cs typeface="+mn-ea"/>
              <a:sym typeface="+mn-lt"/>
            </a:endParaRPr>
          </a:p>
          <a:p>
            <a:pPr>
              <a:lnSpc>
                <a:spcPts val="2000"/>
              </a:lnSpc>
            </a:pPr>
            <a:r>
              <a:rPr lang="zh-CN" altLang="en-US" sz="1400">
                <a:sym typeface="+mn-ea"/>
              </a:rPr>
              <a:t>评价开发工作，提出修正建议，制定下一步计划</a:t>
            </a:r>
            <a:endParaRPr lang="zh-CN" altLang="en-US" sz="1400" dirty="0">
              <a:solidFill>
                <a:schemeClr val="dk1">
                  <a:lumMod val="75000"/>
                  <a:lumOff val="25000"/>
                </a:schemeClr>
              </a:solidFill>
              <a:cs typeface="+mn-ea"/>
              <a:sym typeface="+mn-lt"/>
            </a:endParaRPr>
          </a:p>
        </p:txBody>
      </p:sp>
      <p:sp>
        <p:nvSpPr>
          <p:cNvPr id="114" name="文本框 113"/>
          <p:cNvSpPr txBox="1"/>
          <p:nvPr>
            <p:custDataLst>
              <p:tags r:id="rId26"/>
            </p:custDataLst>
          </p:nvPr>
        </p:nvSpPr>
        <p:spPr>
          <a:xfrm>
            <a:off x="9313012" y="1217930"/>
            <a:ext cx="2879090" cy="603885"/>
          </a:xfrm>
          <a:prstGeom prst="rect">
            <a:avLst/>
          </a:prstGeom>
          <a:noFill/>
        </p:spPr>
        <p:txBody>
          <a:bodyPr wrap="square" rtlCol="0">
            <a:spAutoFit/>
          </a:bodyPr>
          <a:lstStyle/>
          <a:p>
            <a:pPr>
              <a:lnSpc>
                <a:spcPts val="2000"/>
              </a:lnSpc>
            </a:pPr>
            <a:r>
              <a:rPr lang="zh-CN" altLang="en-US" dirty="0">
                <a:solidFill>
                  <a:schemeClr val="tx1">
                    <a:lumMod val="75000"/>
                    <a:lumOff val="25000"/>
                  </a:schemeClr>
                </a:solidFill>
                <a:latin typeface="优设标题黑" panose="00000500000000000000" pitchFamily="2" charset="-122"/>
                <a:ea typeface="优设标题黑" panose="00000500000000000000" pitchFamily="2" charset="-122"/>
                <a:cs typeface="OPPOSans L" panose="00020600040101010101" pitchFamily="18" charset="-122"/>
                <a:sym typeface="+mn-ea"/>
              </a:rPr>
              <a:t>过程质量</a:t>
            </a:r>
            <a:endParaRPr lang="zh-CN" altLang="en-US" dirty="0">
              <a:solidFill>
                <a:schemeClr val="tx1">
                  <a:lumMod val="75000"/>
                  <a:lumOff val="25000"/>
                </a:schemeClr>
              </a:solidFill>
              <a:latin typeface="优设标题黑" panose="00000500000000000000" pitchFamily="2" charset="-122"/>
              <a:ea typeface="优设标题黑" panose="00000500000000000000" pitchFamily="2" charset="-122"/>
              <a:cs typeface="OPPOSans L" panose="00020600040101010101" pitchFamily="18" charset="-122"/>
            </a:endParaRPr>
          </a:p>
          <a:p>
            <a:pPr>
              <a:lnSpc>
                <a:spcPts val="2000"/>
              </a:lnSpc>
            </a:pPr>
            <a:r>
              <a:rPr lang="zh-CN" altLang="en-US" sz="1400">
                <a:sym typeface="+mn-ea"/>
              </a:rPr>
              <a:t>确保软件生命周期的过程质量高</a:t>
            </a:r>
            <a:endParaRPr lang="en-US" altLang="zh-CN" sz="1400" dirty="0">
              <a:solidFill>
                <a:schemeClr val="dk1">
                  <a:lumMod val="75000"/>
                  <a:lumOff val="25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形状 5"/>
          <p:cNvSpPr/>
          <p:nvPr>
            <p:custDataLst>
              <p:tags r:id="rId1"/>
            </p:custDataLst>
          </p:nvPr>
        </p:nvSpPr>
        <p:spPr>
          <a:xfrm>
            <a:off x="-3" y="1520665"/>
            <a:ext cx="1393374" cy="2742351"/>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Lst>
            <a:ahLst/>
            <a:cxnLst>
              <a:cxn ang="0">
                <a:pos x="connsiteX0-1" y="connsiteY0-2"/>
              </a:cxn>
              <a:cxn ang="0">
                <a:pos x="connsiteX1-3" y="connsiteY1-4"/>
              </a:cxn>
              <a:cxn ang="0">
                <a:pos x="connsiteX2-5" y="connsiteY2-6"/>
              </a:cxn>
            </a:cxnLst>
            <a:rect l="l" t="t" r="r" b="b"/>
            <a:pathLst>
              <a:path w="1036320" h="2039620">
                <a:moveTo>
                  <a:pt x="22860" y="0"/>
                </a:moveTo>
                <a:lnTo>
                  <a:pt x="1036320" y="1005840"/>
                </a:lnTo>
                <a:lnTo>
                  <a:pt x="0" y="203962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7" name="任意多边形: 形状 6"/>
          <p:cNvSpPr/>
          <p:nvPr>
            <p:custDataLst>
              <p:tags r:id="rId2"/>
            </p:custDataLst>
          </p:nvPr>
        </p:nvSpPr>
        <p:spPr>
          <a:xfrm rot="10800000">
            <a:off x="10427150" y="4697477"/>
            <a:ext cx="1755324" cy="2179470"/>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 name="connsiteX0-19" fmla="*/ 22860 w 1312604"/>
              <a:gd name="connsiteY0-20" fmla="*/ 0 h 2039620"/>
              <a:gd name="connsiteX1-21" fmla="*/ 1312604 w 1312604"/>
              <a:gd name="connsiteY1-22" fmla="*/ 731917 h 2039620"/>
              <a:gd name="connsiteX2-23" fmla="*/ 0 w 1312604"/>
              <a:gd name="connsiteY2-24" fmla="*/ 2039620 h 2039620"/>
              <a:gd name="connsiteX0-25" fmla="*/ 1037588 w 1312604"/>
              <a:gd name="connsiteY0-26" fmla="*/ 0 h 1618616"/>
              <a:gd name="connsiteX1-27" fmla="*/ 1312604 w 1312604"/>
              <a:gd name="connsiteY1-28" fmla="*/ 310913 h 1618616"/>
              <a:gd name="connsiteX2-29" fmla="*/ 0 w 1312604"/>
              <a:gd name="connsiteY2-30" fmla="*/ 1618616 h 1618616"/>
              <a:gd name="connsiteX0-31" fmla="*/ 1013974 w 1312604"/>
              <a:gd name="connsiteY0-32" fmla="*/ 0 h 1611532"/>
              <a:gd name="connsiteX1-33" fmla="*/ 1312604 w 1312604"/>
              <a:gd name="connsiteY1-34" fmla="*/ 303829 h 1611532"/>
              <a:gd name="connsiteX2-35" fmla="*/ 0 w 1312604"/>
              <a:gd name="connsiteY2-36" fmla="*/ 1611532 h 1611532"/>
              <a:gd name="connsiteX0-37" fmla="*/ 1006890 w 1305520"/>
              <a:gd name="connsiteY0-38" fmla="*/ 0 h 1620978"/>
              <a:gd name="connsiteX1-39" fmla="*/ 1305520 w 1305520"/>
              <a:gd name="connsiteY1-40" fmla="*/ 303829 h 1620978"/>
              <a:gd name="connsiteX2-41" fmla="*/ 0 w 1305520"/>
              <a:gd name="connsiteY2-42" fmla="*/ 1620978 h 1620978"/>
            </a:gdLst>
            <a:ahLst/>
            <a:cxnLst>
              <a:cxn ang="0">
                <a:pos x="connsiteX0-1" y="connsiteY0-2"/>
              </a:cxn>
              <a:cxn ang="0">
                <a:pos x="connsiteX1-3" y="connsiteY1-4"/>
              </a:cxn>
              <a:cxn ang="0">
                <a:pos x="connsiteX2-5" y="connsiteY2-6"/>
              </a:cxn>
            </a:cxnLst>
            <a:rect l="l" t="t" r="r" b="b"/>
            <a:pathLst>
              <a:path w="1305520" h="1620978">
                <a:moveTo>
                  <a:pt x="1006890" y="0"/>
                </a:moveTo>
                <a:lnTo>
                  <a:pt x="1305520" y="303829"/>
                </a:lnTo>
                <a:lnTo>
                  <a:pt x="0" y="1620978"/>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cxnSp>
        <p:nvCxnSpPr>
          <p:cNvPr id="9" name="直接连接符 8"/>
          <p:cNvCxnSpPr/>
          <p:nvPr/>
        </p:nvCxnSpPr>
        <p:spPr>
          <a:xfrm>
            <a:off x="11074400" y="3875314"/>
            <a:ext cx="1117600" cy="1117600"/>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sp>
        <p:nvSpPr>
          <p:cNvPr id="13" name="等腰三角形 12"/>
          <p:cNvSpPr/>
          <p:nvPr>
            <p:custDataLst>
              <p:tags r:id="rId3"/>
            </p:custDataLst>
          </p:nvPr>
        </p:nvSpPr>
        <p:spPr>
          <a:xfrm>
            <a:off x="0" y="5167086"/>
            <a:ext cx="1739439" cy="1690914"/>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grpSp>
        <p:nvGrpSpPr>
          <p:cNvPr id="2" name="组合 1"/>
          <p:cNvGrpSpPr/>
          <p:nvPr/>
        </p:nvGrpSpPr>
        <p:grpSpPr>
          <a:xfrm>
            <a:off x="1625600" y="1716844"/>
            <a:ext cx="10566400" cy="1973943"/>
            <a:chOff x="1625600" y="885371"/>
            <a:chExt cx="10566400" cy="1973943"/>
          </a:xfrm>
          <a:solidFill>
            <a:schemeClr val="accent2"/>
          </a:solidFill>
        </p:grpSpPr>
        <p:sp>
          <p:nvSpPr>
            <p:cNvPr id="14" name="任意多边形: 形状 13"/>
            <p:cNvSpPr/>
            <p:nvPr>
              <p:custDataLst>
                <p:tags r:id="rId4"/>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5" name="任意多边形: 形状 14"/>
            <p:cNvSpPr/>
            <p:nvPr>
              <p:custDataLst>
                <p:tags r:id="rId5"/>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cs typeface="+mn-ea"/>
                <a:sym typeface="+mn-lt"/>
              </a:endParaRPr>
            </a:p>
          </p:txBody>
        </p:sp>
      </p:grpSp>
      <p:grpSp>
        <p:nvGrpSpPr>
          <p:cNvPr id="16" name="组合 15"/>
          <p:cNvGrpSpPr/>
          <p:nvPr/>
        </p:nvGrpSpPr>
        <p:grpSpPr>
          <a:xfrm>
            <a:off x="1779529" y="2072076"/>
            <a:ext cx="1400869" cy="1400866"/>
            <a:chOff x="304800" y="673100"/>
            <a:chExt cx="4000500" cy="4000500"/>
          </a:xfrm>
          <a:effectLst>
            <a:outerShdw blurRad="444500" dist="76200" dir="8100000" algn="tr" rotWithShape="0">
              <a:schemeClr val="tx1">
                <a:lumMod val="65000"/>
                <a:lumOff val="35000"/>
                <a:alpha val="50000"/>
              </a:schemeClr>
            </a:outerShdw>
          </a:effectLst>
        </p:grpSpPr>
        <p:sp>
          <p:nvSpPr>
            <p:cNvPr id="17" name="同心圆 98"/>
            <p:cNvSpPr/>
            <p:nvPr>
              <p:custDataLst>
                <p:tags r:id="rId6"/>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b="1" dirty="0">
                <a:solidFill>
                  <a:schemeClr val="dk1">
                    <a:lumMod val="75000"/>
                    <a:lumOff val="25000"/>
                  </a:schemeClr>
                </a:solidFill>
                <a:cs typeface="+mn-ea"/>
                <a:sym typeface="+mn-lt"/>
              </a:endParaRPr>
            </a:p>
          </p:txBody>
        </p:sp>
        <p:sp>
          <p:nvSpPr>
            <p:cNvPr id="18" name="椭圆 17"/>
            <p:cNvSpPr/>
            <p:nvPr>
              <p:custDataLst>
                <p:tags r:id="rId7"/>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solidFill>
                    <a:schemeClr val="dk1">
                      <a:lumMod val="75000"/>
                      <a:lumOff val="25000"/>
                    </a:schemeClr>
                  </a:solidFill>
                  <a:cs typeface="+mn-ea"/>
                  <a:sym typeface="+mn-lt"/>
                </a:rPr>
                <a:t>02</a:t>
              </a:r>
              <a:endParaRPr lang="en-US" altLang="zh-CN" sz="4800" b="1" dirty="0">
                <a:solidFill>
                  <a:schemeClr val="dk1">
                    <a:lumMod val="75000"/>
                    <a:lumOff val="25000"/>
                  </a:schemeClr>
                </a:solidFill>
                <a:cs typeface="+mn-ea"/>
                <a:sym typeface="+mn-lt"/>
              </a:endParaRPr>
            </a:p>
          </p:txBody>
        </p:sp>
      </p:grpSp>
      <p:sp>
        <p:nvSpPr>
          <p:cNvPr id="22" name="文本框 21"/>
          <p:cNvSpPr txBox="1"/>
          <p:nvPr/>
        </p:nvSpPr>
        <p:spPr>
          <a:xfrm>
            <a:off x="3593093" y="2350437"/>
            <a:ext cx="4982994" cy="70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000" b="1" spc="500" noProof="0" dirty="0">
                <a:ln>
                  <a:noFill/>
                </a:ln>
                <a:solidFill>
                  <a:srgbClr val="F5F5F5"/>
                </a:solidFill>
                <a:effectLst/>
                <a:uLnTx/>
                <a:uFillTx/>
                <a:cs typeface="+mn-ea"/>
                <a:sym typeface="+mn-lt"/>
              </a:rPr>
              <a:t>需求管理</a:t>
            </a:r>
            <a:endParaRPr lang="zh-CN" altLang="en-US" sz="4000" b="1" spc="500" noProof="0" dirty="0">
              <a:ln>
                <a:noFill/>
              </a:ln>
              <a:solidFill>
                <a:srgbClr val="F5F5F5"/>
              </a:solidFill>
              <a:effectLst/>
              <a:uLnTx/>
              <a:uFillTx/>
              <a:cs typeface="+mn-ea"/>
              <a:sym typeface="+mn-lt"/>
            </a:endParaRPr>
          </a:p>
        </p:txBody>
      </p:sp>
      <p:cxnSp>
        <p:nvCxnSpPr>
          <p:cNvPr id="11" name="直接连接符 10"/>
          <p:cNvCxnSpPr/>
          <p:nvPr/>
        </p:nvCxnSpPr>
        <p:spPr>
          <a:xfrm>
            <a:off x="10856686" y="0"/>
            <a:ext cx="1335314" cy="1378857"/>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pic>
        <p:nvPicPr>
          <p:cNvPr id="5" name="图片 4" descr="山东大学校徽"/>
          <p:cNvPicPr>
            <a:picLocks noChangeAspect="1"/>
          </p:cNvPicPr>
          <p:nvPr/>
        </p:nvPicPr>
        <p:blipFill>
          <a:blip r:embed="rId8"/>
          <a:stretch>
            <a:fillRect/>
          </a:stretch>
        </p:blipFill>
        <p:spPr>
          <a:xfrm>
            <a:off x="125501" y="163761"/>
            <a:ext cx="1142365" cy="11391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custDataLst>
              <p:tags r:id="rId1"/>
            </p:custDataLst>
          </p:nvPr>
        </p:nvSpPr>
        <p:spPr>
          <a:xfrm>
            <a:off x="3424495" y="6588355"/>
            <a:ext cx="1800200" cy="123111"/>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lt1">
                    <a:lumMod val="50000"/>
                  </a:schemeClr>
                </a:solidFill>
                <a:effectLst/>
                <a:uLnTx/>
                <a:uFillTx/>
              </a:rPr>
              <a:t>PPT</a:t>
            </a:r>
            <a:r>
              <a:rPr kumimoji="0" lang="zh-CN" altLang="en-US" sz="100" b="0" i="0" u="none" strike="noStrike" kern="0" cap="none" spc="0" normalizeH="0" baseline="0" noProof="0" dirty="0">
                <a:ln>
                  <a:noFill/>
                </a:ln>
                <a:solidFill>
                  <a:schemeClr val="lt1">
                    <a:lumMod val="50000"/>
                  </a:schemeClr>
                </a:solidFill>
                <a:effectLst/>
                <a:uLnTx/>
                <a:uFillTx/>
              </a:rPr>
              <a:t>模板 </a:t>
            </a:r>
            <a:r>
              <a:rPr kumimoji="0" lang="en-US" altLang="zh-CN" sz="100" b="0" i="0" u="none" strike="noStrike" kern="0" cap="none" spc="0" normalizeH="0" baseline="0" noProof="0" dirty="0">
                <a:ln>
                  <a:noFill/>
                </a:ln>
                <a:solidFill>
                  <a:schemeClr val="lt1">
                    <a:lumMod val="50000"/>
                  </a:schemeClr>
                </a:solidFill>
                <a:effectLst/>
                <a:uLnTx/>
                <a:uFillTx/>
              </a:rPr>
              <a:t>http://www.1ppt.com/moban/</a:t>
            </a:r>
            <a:r>
              <a:rPr kumimoji="0" lang="zh-CN" altLang="en-US" sz="100" b="0" i="0" u="none" strike="noStrike" kern="0" cap="none" spc="0" normalizeH="0" baseline="0" noProof="0" dirty="0">
                <a:ln>
                  <a:noFill/>
                </a:ln>
                <a:solidFill>
                  <a:schemeClr val="lt1">
                    <a:lumMod val="50000"/>
                  </a:schemeClr>
                </a:solidFill>
                <a:effectLst/>
                <a:uLnTx/>
                <a:uFillTx/>
              </a:rPr>
              <a:t> </a:t>
            </a:r>
            <a:endParaRPr kumimoji="0" lang="zh-CN" altLang="en-US" sz="100" b="0" i="0" u="none" strike="noStrike" kern="0" cap="none" spc="0" normalizeH="0" baseline="0" noProof="0" dirty="0">
              <a:ln>
                <a:noFill/>
              </a:ln>
              <a:solidFill>
                <a:schemeClr val="lt1">
                  <a:lumMod val="50000"/>
                </a:schemeClr>
              </a:solidFill>
              <a:effectLst/>
              <a:uLnTx/>
              <a:uFillTx/>
            </a:endParaRPr>
          </a:p>
        </p:txBody>
      </p:sp>
      <p:grpSp>
        <p:nvGrpSpPr>
          <p:cNvPr id="122" name="组合 121"/>
          <p:cNvGrpSpPr/>
          <p:nvPr/>
        </p:nvGrpSpPr>
        <p:grpSpPr>
          <a:xfrm>
            <a:off x="723900" y="303571"/>
            <a:ext cx="11468099" cy="583565"/>
            <a:chOff x="723900" y="303571"/>
            <a:chExt cx="11468099" cy="583565"/>
          </a:xfrm>
        </p:grpSpPr>
        <p:sp>
          <p:nvSpPr>
            <p:cNvPr id="8" name="矩形 7"/>
            <p:cNvSpPr/>
            <p:nvPr>
              <p:custDataLst>
                <p:tags r:id="rId2"/>
              </p:custDataLst>
            </p:nvPr>
          </p:nvSpPr>
          <p:spPr>
            <a:xfrm>
              <a:off x="723900" y="354013"/>
              <a:ext cx="11468099" cy="5232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dirty="0">
                  <a:solidFill>
                    <a:schemeClr val="lt1"/>
                  </a:solidFill>
                  <a:cs typeface="+mn-ea"/>
                  <a:sym typeface="+mn-lt"/>
                </a:rPr>
                <a:t>用户与数据来源</a:t>
              </a:r>
              <a:endParaRPr lang="zh-CN" altLang="en-US" sz="3200" b="1" spc="500" dirty="0">
                <a:solidFill>
                  <a:schemeClr val="lt1"/>
                </a:solidFill>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3"/>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4"/>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13" name="图片占位符 7"/>
          <p:cNvPicPr>
            <a:picLocks noChangeAspect="1"/>
          </p:cNvPicPr>
          <p:nvPr/>
        </p:nvPicPr>
        <p:blipFill>
          <a:blip r:embed="rId5" cstate="screen"/>
          <a:srcRect/>
          <a:stretch>
            <a:fillRect/>
          </a:stretch>
        </p:blipFill>
        <p:spPr>
          <a:xfrm>
            <a:off x="6876288" y="1613798"/>
            <a:ext cx="4483509" cy="4483509"/>
          </a:xfrm>
          <a:custGeom>
            <a:avLst/>
            <a:gdLst>
              <a:gd name="connsiteX0" fmla="*/ 2241755 w 4483509"/>
              <a:gd name="connsiteY0" fmla="*/ 0 h 4483509"/>
              <a:gd name="connsiteX1" fmla="*/ 4483509 w 4483509"/>
              <a:gd name="connsiteY1" fmla="*/ 2241755 h 4483509"/>
              <a:gd name="connsiteX2" fmla="*/ 2241755 w 4483509"/>
              <a:gd name="connsiteY2" fmla="*/ 4483509 h 4483509"/>
              <a:gd name="connsiteX3" fmla="*/ 0 w 4483509"/>
              <a:gd name="connsiteY3" fmla="*/ 2241755 h 4483509"/>
            </a:gdLst>
            <a:ahLst/>
            <a:cxnLst>
              <a:cxn ang="0">
                <a:pos x="connsiteX0" y="connsiteY0"/>
              </a:cxn>
              <a:cxn ang="0">
                <a:pos x="connsiteX1" y="connsiteY1"/>
              </a:cxn>
              <a:cxn ang="0">
                <a:pos x="connsiteX2" y="connsiteY2"/>
              </a:cxn>
              <a:cxn ang="0">
                <a:pos x="connsiteX3" y="connsiteY3"/>
              </a:cxn>
            </a:cxnLst>
            <a:rect l="l" t="t" r="r" b="b"/>
            <a:pathLst>
              <a:path w="4483509" h="4483509">
                <a:moveTo>
                  <a:pt x="2241755" y="0"/>
                </a:moveTo>
                <a:lnTo>
                  <a:pt x="4483509" y="2241755"/>
                </a:lnTo>
                <a:lnTo>
                  <a:pt x="2241755" y="4483509"/>
                </a:lnTo>
                <a:lnTo>
                  <a:pt x="0" y="2241755"/>
                </a:lnTo>
                <a:close/>
              </a:path>
            </a:pathLst>
          </a:custGeom>
          <a:solidFill>
            <a:sysClr val="window" lastClr="FFFFFF">
              <a:lumMod val="95000"/>
            </a:sysClr>
          </a:solidFill>
        </p:spPr>
      </p:pic>
      <p:grpSp>
        <p:nvGrpSpPr>
          <p:cNvPr id="2" name="组合 1"/>
          <p:cNvGrpSpPr/>
          <p:nvPr/>
        </p:nvGrpSpPr>
        <p:grpSpPr>
          <a:xfrm>
            <a:off x="6688718" y="1449675"/>
            <a:ext cx="2172927" cy="2172927"/>
            <a:chOff x="6688718" y="1449675"/>
            <a:chExt cx="2172927" cy="2172927"/>
          </a:xfrm>
        </p:grpSpPr>
        <p:sp>
          <p:nvSpPr>
            <p:cNvPr id="14" name="Diamond 4"/>
            <p:cNvSpPr/>
            <p:nvPr/>
          </p:nvSpPr>
          <p:spPr>
            <a:xfrm>
              <a:off x="6688718" y="1449675"/>
              <a:ext cx="2172927" cy="2172927"/>
            </a:xfrm>
            <a:prstGeom prst="diamond">
              <a:avLst/>
            </a:prstGeom>
            <a:solidFill>
              <a:srgbClr val="C82C41"/>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en-US" sz="1800" i="0" u="none" strike="noStrike" kern="0" cap="none" spc="0" normalizeH="0" baseline="0" noProof="0">
                <a:ln>
                  <a:noFill/>
                </a:ln>
                <a:solidFill>
                  <a:prstClr val="white"/>
                </a:solidFill>
                <a:effectLst/>
                <a:uLnTx/>
                <a:uFillTx/>
                <a:cs typeface="+mn-ea"/>
                <a:sym typeface="+mn-lt"/>
              </a:endParaRPr>
            </a:p>
          </p:txBody>
        </p:sp>
        <p:sp>
          <p:nvSpPr>
            <p:cNvPr id="17" name="TextBox 10"/>
            <p:cNvSpPr txBox="1"/>
            <p:nvPr/>
          </p:nvSpPr>
          <p:spPr>
            <a:xfrm>
              <a:off x="7041046" y="2375822"/>
              <a:ext cx="1468270" cy="307340"/>
            </a:xfrm>
            <a:prstGeom prst="rect">
              <a:avLst/>
            </a:prstGeom>
            <a:noFill/>
          </p:spPr>
          <p:txBody>
            <a:bodyPr wrap="square" lIns="0" tIns="0" rIns="0" bIns="0" rtlCol="0">
              <a:spAutoFit/>
            </a:bodyPr>
            <a:lstStyle/>
            <a:p>
              <a:pPr algn="ctr" defTabSz="457200">
                <a:defRPr/>
              </a:pPr>
              <a:r>
                <a:rPr lang="zh-CN" altLang="en-US" sz="2000" cap="all" spc="500" dirty="0">
                  <a:solidFill>
                    <a:srgbClr val="FFFFFF"/>
                  </a:solidFill>
                  <a:cs typeface="+mn-ea"/>
                  <a:sym typeface="+mn-lt"/>
                </a:rPr>
                <a:t>用户</a:t>
              </a:r>
              <a:endParaRPr lang="zh-CN" altLang="en-US" sz="2000" cap="all" spc="500" dirty="0">
                <a:solidFill>
                  <a:srgbClr val="FFFFFF"/>
                </a:solidFill>
                <a:cs typeface="+mn-ea"/>
                <a:sym typeface="+mn-lt"/>
              </a:endParaRPr>
            </a:p>
          </p:txBody>
        </p:sp>
      </p:grpSp>
      <p:grpSp>
        <p:nvGrpSpPr>
          <p:cNvPr id="3" name="组合 2"/>
          <p:cNvGrpSpPr/>
          <p:nvPr/>
        </p:nvGrpSpPr>
        <p:grpSpPr>
          <a:xfrm>
            <a:off x="9374440" y="4088503"/>
            <a:ext cx="2172927" cy="2172927"/>
            <a:chOff x="9374440" y="4088503"/>
            <a:chExt cx="2172927" cy="2172927"/>
          </a:xfrm>
        </p:grpSpPr>
        <p:sp>
          <p:nvSpPr>
            <p:cNvPr id="15" name="Diamond 5"/>
            <p:cNvSpPr/>
            <p:nvPr/>
          </p:nvSpPr>
          <p:spPr>
            <a:xfrm>
              <a:off x="9374440" y="4088503"/>
              <a:ext cx="2172927" cy="2172927"/>
            </a:xfrm>
            <a:prstGeom prst="diamond">
              <a:avLst/>
            </a:prstGeom>
            <a:solidFill>
              <a:srgbClr val="2D313B"/>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en-US" sz="1800" i="0" u="none" strike="noStrike" kern="0" cap="none" spc="0" normalizeH="0" baseline="0" noProof="0">
                <a:ln>
                  <a:noFill/>
                </a:ln>
                <a:solidFill>
                  <a:prstClr val="white"/>
                </a:solidFill>
                <a:effectLst/>
                <a:uLnTx/>
                <a:uFillTx/>
                <a:cs typeface="+mn-ea"/>
                <a:sym typeface="+mn-lt"/>
              </a:endParaRPr>
            </a:p>
          </p:txBody>
        </p:sp>
        <p:sp>
          <p:nvSpPr>
            <p:cNvPr id="19" name="TextBox 12"/>
            <p:cNvSpPr txBox="1"/>
            <p:nvPr/>
          </p:nvSpPr>
          <p:spPr>
            <a:xfrm>
              <a:off x="9726768" y="5021077"/>
              <a:ext cx="1468270" cy="307340"/>
            </a:xfrm>
            <a:prstGeom prst="rect">
              <a:avLst/>
            </a:prstGeom>
            <a:noFill/>
          </p:spPr>
          <p:txBody>
            <a:bodyPr wrap="square" lIns="0" tIns="0" rIns="0" bIns="0" rtlCol="0">
              <a:spAutoFit/>
            </a:bodyPr>
            <a:lstStyle/>
            <a:p>
              <a:pPr algn="ctr" defTabSz="457200">
                <a:defRPr/>
              </a:pPr>
              <a:r>
                <a:rPr lang="zh-CN" altLang="en-US" sz="2000" cap="all" spc="500" dirty="0">
                  <a:solidFill>
                    <a:srgbClr val="FFFFFF"/>
                  </a:solidFill>
                  <a:cs typeface="+mn-ea"/>
                  <a:sym typeface="+mn-lt"/>
                </a:rPr>
                <a:t>数据</a:t>
              </a:r>
              <a:endParaRPr lang="zh-CN" altLang="en-US" sz="2000" cap="all" spc="500" dirty="0">
                <a:solidFill>
                  <a:srgbClr val="FFFFFF"/>
                </a:solidFill>
                <a:cs typeface="+mn-ea"/>
                <a:sym typeface="+mn-lt"/>
              </a:endParaRPr>
            </a:p>
          </p:txBody>
        </p:sp>
      </p:grpSp>
      <p:pic>
        <p:nvPicPr>
          <p:cNvPr id="4" name="图片 3" descr="山东大学校徽与中英文校名标准组合（横式）"/>
          <p:cNvPicPr>
            <a:picLocks noChangeAspect="1"/>
          </p:cNvPicPr>
          <p:nvPr/>
        </p:nvPicPr>
        <p:blipFill>
          <a:blip r:embed="rId6"/>
          <a:stretch>
            <a:fillRect/>
          </a:stretch>
        </p:blipFill>
        <p:spPr>
          <a:xfrm>
            <a:off x="9411970" y="177165"/>
            <a:ext cx="2178685" cy="970915"/>
          </a:xfrm>
          <a:prstGeom prst="rect">
            <a:avLst/>
          </a:prstGeom>
        </p:spPr>
      </p:pic>
      <p:sp>
        <p:nvSpPr>
          <p:cNvPr id="12" name="文本框 11"/>
          <p:cNvSpPr txBox="1"/>
          <p:nvPr/>
        </p:nvSpPr>
        <p:spPr>
          <a:xfrm>
            <a:off x="1251713" y="1529557"/>
            <a:ext cx="4064000" cy="4759325"/>
          </a:xfrm>
          <a:prstGeom prst="rect">
            <a:avLst/>
          </a:prstGeom>
          <a:noFill/>
        </p:spPr>
        <p:txBody>
          <a:bodyPr wrap="square" rtlCol="0">
            <a:spAutoFit/>
          </a:bodyPr>
          <a:lstStyle/>
          <a:p>
            <a:pPr indent="457200">
              <a:lnSpc>
                <a:spcPts val="2600"/>
              </a:lnSpc>
            </a:pPr>
            <a:r>
              <a:rPr lang="zh-CN" altLang="en-US" b="1" dirty="0">
                <a:solidFill>
                  <a:srgbClr val="2D313B"/>
                </a:solidFill>
              </a:rPr>
              <a:t>用户</a:t>
            </a:r>
            <a:r>
              <a:rPr lang="zh-CN" altLang="en-US" dirty="0">
                <a:solidFill>
                  <a:srgbClr val="2D313B"/>
                </a:solidFill>
              </a:rPr>
              <a:t>：我们的应用初步定位是面向</a:t>
            </a:r>
            <a:r>
              <a:rPr lang="zh-CN" altLang="en-US" dirty="0">
                <a:solidFill>
                  <a:schemeClr val="accent1"/>
                </a:solidFill>
              </a:rPr>
              <a:t>易学研究领域专家与业余爱好者</a:t>
            </a:r>
            <a:r>
              <a:rPr lang="zh-CN" altLang="en-US" dirty="0">
                <a:solidFill>
                  <a:srgbClr val="2D313B"/>
                </a:solidFill>
              </a:rPr>
              <a:t>。身处高校，拥有众多易学科研人员、教授、学者。我们将拥有校外企业接触不到的</a:t>
            </a:r>
            <a:r>
              <a:rPr lang="zh-CN" altLang="en-US" dirty="0">
                <a:solidFill>
                  <a:schemeClr val="accent1"/>
                </a:solidFill>
              </a:rPr>
              <a:t>用户基础</a:t>
            </a:r>
            <a:r>
              <a:rPr lang="zh-CN" altLang="en-US" dirty="0">
                <a:solidFill>
                  <a:srgbClr val="2D313B"/>
                </a:solidFill>
              </a:rPr>
              <a:t>，我们的应用将更容易开展</a:t>
            </a:r>
            <a:r>
              <a:rPr lang="zh-CN" altLang="en-US" dirty="0">
                <a:solidFill>
                  <a:schemeClr val="accent1"/>
                </a:solidFill>
              </a:rPr>
              <a:t>调研与用户测试</a:t>
            </a:r>
            <a:r>
              <a:rPr lang="zh-CN" altLang="en-US" dirty="0">
                <a:solidFill>
                  <a:srgbClr val="2D313B"/>
                </a:solidFill>
              </a:rPr>
              <a:t>。</a:t>
            </a:r>
            <a:endParaRPr lang="zh-CN" altLang="en-US" dirty="0">
              <a:solidFill>
                <a:srgbClr val="2D313B"/>
              </a:solidFill>
            </a:endParaRPr>
          </a:p>
          <a:p>
            <a:pPr indent="457200">
              <a:lnSpc>
                <a:spcPts val="2600"/>
              </a:lnSpc>
            </a:pPr>
            <a:endParaRPr lang="zh-CN" altLang="en-US" dirty="0">
              <a:solidFill>
                <a:srgbClr val="2D313B"/>
              </a:solidFill>
            </a:endParaRPr>
          </a:p>
          <a:p>
            <a:pPr indent="457200">
              <a:lnSpc>
                <a:spcPts val="2600"/>
              </a:lnSpc>
            </a:pPr>
            <a:r>
              <a:rPr lang="zh-CN" altLang="en-US" b="1" dirty="0">
                <a:solidFill>
                  <a:srgbClr val="2D313B"/>
                </a:solidFill>
              </a:rPr>
              <a:t>数据</a:t>
            </a:r>
            <a:r>
              <a:rPr lang="zh-CN" altLang="en-US" dirty="0">
                <a:solidFill>
                  <a:srgbClr val="2D313B"/>
                </a:solidFill>
              </a:rPr>
              <a:t>：</a:t>
            </a:r>
            <a:r>
              <a:rPr lang="zh-CN" altLang="en-US" dirty="0">
                <a:solidFill>
                  <a:schemeClr val="accent1"/>
                </a:solidFill>
              </a:rPr>
              <a:t>山东大学周易研究中心</a:t>
            </a:r>
            <a:r>
              <a:rPr lang="zh-CN" altLang="en-US" dirty="0">
                <a:solidFill>
                  <a:srgbClr val="2D313B"/>
                </a:solidFill>
              </a:rPr>
              <a:t>自上世纪八十年代便筹办了</a:t>
            </a:r>
            <a:r>
              <a:rPr lang="zh-CN" altLang="en-US" dirty="0">
                <a:solidFill>
                  <a:schemeClr val="accent1"/>
                </a:solidFill>
              </a:rPr>
              <a:t>《周易研究》</a:t>
            </a:r>
            <a:r>
              <a:rPr lang="zh-CN" altLang="en-US" dirty="0">
                <a:solidFill>
                  <a:srgbClr val="2D313B"/>
                </a:solidFill>
              </a:rPr>
              <a:t>期刊，而这份期刊是公开的。我们拥有</a:t>
            </a:r>
            <a:r>
              <a:rPr lang="zh-CN" altLang="en-US" dirty="0">
                <a:solidFill>
                  <a:srgbClr val="C00000"/>
                </a:solidFill>
              </a:rPr>
              <a:t>30余年有关周易研究</a:t>
            </a:r>
            <a:r>
              <a:rPr lang="zh-CN" altLang="en-US" dirty="0">
                <a:solidFill>
                  <a:srgbClr val="2D313B"/>
                </a:solidFill>
              </a:rPr>
              <a:t>的重要资料，另外，周易研究中心公开的其他资料以及其他机构公开的资料也可以成为数据来源。</a:t>
            </a:r>
            <a:endParaRPr lang="zh-CN" altLang="en-US" dirty="0">
              <a:solidFill>
                <a:srgbClr val="2D313B"/>
              </a:solidFill>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需求获取</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2" name="图片 1" descr="需求获取"/>
          <p:cNvPicPr>
            <a:picLocks noChangeAspect="1"/>
          </p:cNvPicPr>
          <p:nvPr/>
        </p:nvPicPr>
        <p:blipFill>
          <a:blip r:embed="rId5"/>
          <a:stretch>
            <a:fillRect/>
          </a:stretch>
        </p:blipFill>
        <p:spPr>
          <a:xfrm>
            <a:off x="70485" y="2186940"/>
            <a:ext cx="12361545" cy="36163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用户交流会</a:t>
              </a:r>
              <a:endParaRPr lang="zh-CN" altLang="en-US"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4" name="图片 3" descr="需求获取_用户交流会"/>
          <p:cNvPicPr>
            <a:picLocks noChangeAspect="1"/>
          </p:cNvPicPr>
          <p:nvPr/>
        </p:nvPicPr>
        <p:blipFill>
          <a:blip r:embed="rId5"/>
          <a:stretch>
            <a:fillRect/>
          </a:stretch>
        </p:blipFill>
        <p:spPr>
          <a:xfrm>
            <a:off x="1577340" y="958215"/>
            <a:ext cx="9037320" cy="59188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用户意见收集</a:t>
              </a:r>
              <a:endParaRPr lang="zh-CN" altLang="en-US"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9" name="图片 8" descr="需求获取_用户意见收集"/>
          <p:cNvPicPr>
            <a:picLocks noChangeAspect="1"/>
          </p:cNvPicPr>
          <p:nvPr/>
        </p:nvPicPr>
        <p:blipFill>
          <a:blip r:embed="rId5"/>
          <a:stretch>
            <a:fillRect/>
          </a:stretch>
        </p:blipFill>
        <p:spPr>
          <a:xfrm>
            <a:off x="1411605" y="57785"/>
            <a:ext cx="816737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形状 5"/>
          <p:cNvSpPr/>
          <p:nvPr>
            <p:custDataLst>
              <p:tags r:id="rId1"/>
            </p:custDataLst>
          </p:nvPr>
        </p:nvSpPr>
        <p:spPr>
          <a:xfrm>
            <a:off x="0" y="0"/>
            <a:ext cx="12177486" cy="6850743"/>
          </a:xfrm>
          <a:custGeom>
            <a:avLst/>
            <a:gdLst>
              <a:gd name="connsiteX0" fmla="*/ 0 w 12177486"/>
              <a:gd name="connsiteY0" fmla="*/ 0 h 6850743"/>
              <a:gd name="connsiteX1" fmla="*/ 0 w 12177486"/>
              <a:gd name="connsiteY1" fmla="*/ 711200 h 6850743"/>
              <a:gd name="connsiteX2" fmla="*/ 6139543 w 12177486"/>
              <a:gd name="connsiteY2" fmla="*/ 6850743 h 6850743"/>
              <a:gd name="connsiteX3" fmla="*/ 12177486 w 12177486"/>
              <a:gd name="connsiteY3" fmla="*/ 6850743 h 6850743"/>
              <a:gd name="connsiteX4" fmla="*/ 12177486 w 12177486"/>
              <a:gd name="connsiteY4" fmla="*/ 2844800 h 6850743"/>
              <a:gd name="connsiteX5" fmla="*/ 9332686 w 12177486"/>
              <a:gd name="connsiteY5" fmla="*/ 0 h 6850743"/>
              <a:gd name="connsiteX6" fmla="*/ 0 w 12177486"/>
              <a:gd name="connsiteY6" fmla="*/ 0 h 685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7486" h="6850743">
                <a:moveTo>
                  <a:pt x="0" y="0"/>
                </a:moveTo>
                <a:lnTo>
                  <a:pt x="0" y="711200"/>
                </a:lnTo>
                <a:lnTo>
                  <a:pt x="6139543" y="6850743"/>
                </a:lnTo>
                <a:lnTo>
                  <a:pt x="12177486" y="6850743"/>
                </a:lnTo>
                <a:lnTo>
                  <a:pt x="12177486" y="2844800"/>
                </a:lnTo>
                <a:lnTo>
                  <a:pt x="9332686" y="0"/>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7" name="任意多边形: 形状 6"/>
          <p:cNvSpPr/>
          <p:nvPr>
            <p:custDataLst>
              <p:tags r:id="rId2"/>
            </p:custDataLst>
          </p:nvPr>
        </p:nvSpPr>
        <p:spPr>
          <a:xfrm>
            <a:off x="-38825" y="3146266"/>
            <a:ext cx="1036320" cy="2039620"/>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Lst>
            <a:ahLst/>
            <a:cxnLst>
              <a:cxn ang="0">
                <a:pos x="connsiteX0-1" y="connsiteY0-2"/>
              </a:cxn>
              <a:cxn ang="0">
                <a:pos x="connsiteX1-3" y="connsiteY1-4"/>
              </a:cxn>
              <a:cxn ang="0">
                <a:pos x="connsiteX2-5" y="connsiteY2-6"/>
              </a:cxn>
            </a:cxnLst>
            <a:rect l="l" t="t" r="r" b="b"/>
            <a:pathLst>
              <a:path w="1036320" h="2039620">
                <a:moveTo>
                  <a:pt x="22860" y="0"/>
                </a:moveTo>
                <a:lnTo>
                  <a:pt x="1036320" y="1005840"/>
                </a:lnTo>
                <a:lnTo>
                  <a:pt x="0" y="203962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8" name="任意多边形: 形状 7"/>
          <p:cNvSpPr/>
          <p:nvPr>
            <p:custDataLst>
              <p:tags r:id="rId3"/>
            </p:custDataLst>
          </p:nvPr>
        </p:nvSpPr>
        <p:spPr>
          <a:xfrm rot="16200000">
            <a:off x="1338399" y="4808004"/>
            <a:ext cx="1363980" cy="2748280"/>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 name="connsiteX0-19" fmla="*/ 0 w 1348740"/>
              <a:gd name="connsiteY0-20" fmla="*/ 0 h 2405380"/>
              <a:gd name="connsiteX1-21" fmla="*/ 1348740 w 1348740"/>
              <a:gd name="connsiteY1-22" fmla="*/ 1371600 h 2405380"/>
              <a:gd name="connsiteX2-23" fmla="*/ 312420 w 1348740"/>
              <a:gd name="connsiteY2-24" fmla="*/ 2405380 h 2405380"/>
              <a:gd name="connsiteX0-25" fmla="*/ 15240 w 1363980"/>
              <a:gd name="connsiteY0-26" fmla="*/ 0 h 2748280"/>
              <a:gd name="connsiteX1-27" fmla="*/ 1363980 w 1363980"/>
              <a:gd name="connsiteY1-28" fmla="*/ 1371600 h 2748280"/>
              <a:gd name="connsiteX2-29" fmla="*/ 0 w 1363980"/>
              <a:gd name="connsiteY2-30" fmla="*/ 2748280 h 2748280"/>
            </a:gdLst>
            <a:ahLst/>
            <a:cxnLst>
              <a:cxn ang="0">
                <a:pos x="connsiteX0-1" y="connsiteY0-2"/>
              </a:cxn>
              <a:cxn ang="0">
                <a:pos x="connsiteX1-3" y="connsiteY1-4"/>
              </a:cxn>
              <a:cxn ang="0">
                <a:pos x="connsiteX2-5" y="connsiteY2-6"/>
              </a:cxn>
            </a:cxnLst>
            <a:rect l="l" t="t" r="r" b="b"/>
            <a:pathLst>
              <a:path w="1363980" h="2748280">
                <a:moveTo>
                  <a:pt x="15240" y="0"/>
                </a:moveTo>
                <a:lnTo>
                  <a:pt x="1363980" y="1371600"/>
                </a:lnTo>
                <a:lnTo>
                  <a:pt x="0" y="274828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grpSp>
        <p:nvGrpSpPr>
          <p:cNvPr id="9" name="组合 8"/>
          <p:cNvGrpSpPr/>
          <p:nvPr/>
        </p:nvGrpSpPr>
        <p:grpSpPr>
          <a:xfrm>
            <a:off x="1270000" y="2165353"/>
            <a:ext cx="2527299" cy="2527294"/>
            <a:chOff x="304800" y="673100"/>
            <a:chExt cx="4000500" cy="4000500"/>
          </a:xfrm>
          <a:effectLst>
            <a:outerShdw blurRad="444500" dist="76200" dir="8100000" algn="tr" rotWithShape="0">
              <a:schemeClr val="tx1">
                <a:lumMod val="65000"/>
                <a:lumOff val="35000"/>
                <a:alpha val="50000"/>
              </a:schemeClr>
            </a:outerShdw>
          </a:effectLst>
        </p:grpSpPr>
        <p:sp>
          <p:nvSpPr>
            <p:cNvPr id="10" name="同心圆 98"/>
            <p:cNvSpPr/>
            <p:nvPr>
              <p:custDataLst>
                <p:tags r:id="rId4"/>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dk1"/>
                </a:solidFill>
                <a:cs typeface="+mn-ea"/>
                <a:sym typeface="+mn-lt"/>
              </a:endParaRPr>
            </a:p>
          </p:txBody>
        </p:sp>
        <p:sp>
          <p:nvSpPr>
            <p:cNvPr id="11" name="椭圆 10"/>
            <p:cNvSpPr/>
            <p:nvPr>
              <p:custDataLst>
                <p:tags r:id="rId5"/>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cs typeface="+mn-ea"/>
                <a:sym typeface="+mn-lt"/>
              </a:endParaRPr>
            </a:p>
          </p:txBody>
        </p:sp>
      </p:grpSp>
      <p:sp>
        <p:nvSpPr>
          <p:cNvPr id="12" name="矩形 11"/>
          <p:cNvSpPr/>
          <p:nvPr/>
        </p:nvSpPr>
        <p:spPr>
          <a:xfrm>
            <a:off x="1883409" y="3044278"/>
            <a:ext cx="1300480" cy="768350"/>
          </a:xfrm>
          <a:prstGeom prst="rect">
            <a:avLst/>
          </a:prstGeom>
        </p:spPr>
        <p:txBody>
          <a:bodyPr wrap="none">
            <a:spAutoFit/>
          </a:bodyPr>
          <a:lstStyle/>
          <a:p>
            <a:pPr algn="ctr"/>
            <a:r>
              <a:rPr lang="zh-CN" altLang="en-US" sz="4400" dirty="0">
                <a:solidFill>
                  <a:schemeClr val="accent1"/>
                </a:solidFill>
                <a:cs typeface="+mn-ea"/>
                <a:sym typeface="+mn-lt"/>
              </a:rPr>
              <a:t>目录</a:t>
            </a:r>
            <a:endParaRPr lang="zh-CN" altLang="en-US" sz="4400" dirty="0">
              <a:solidFill>
                <a:schemeClr val="accent1"/>
              </a:solidFill>
              <a:cs typeface="+mn-ea"/>
              <a:sym typeface="+mn-lt"/>
            </a:endParaRPr>
          </a:p>
        </p:txBody>
      </p:sp>
      <p:pic>
        <p:nvPicPr>
          <p:cNvPr id="37" name="图片 36" descr="山东大学校徽负形"/>
          <p:cNvPicPr>
            <a:picLocks noChangeAspect="1"/>
          </p:cNvPicPr>
          <p:nvPr/>
        </p:nvPicPr>
        <p:blipFill>
          <a:blip r:embed="rId6"/>
          <a:stretch>
            <a:fillRect/>
          </a:stretch>
        </p:blipFill>
        <p:spPr>
          <a:xfrm>
            <a:off x="10860405" y="258445"/>
            <a:ext cx="1113790" cy="1115695"/>
          </a:xfrm>
          <a:prstGeom prst="rect">
            <a:avLst/>
          </a:prstGeom>
        </p:spPr>
      </p:pic>
      <p:grpSp>
        <p:nvGrpSpPr>
          <p:cNvPr id="56" name="组合 55"/>
          <p:cNvGrpSpPr/>
          <p:nvPr>
            <p:custDataLst>
              <p:tags r:id="rId7"/>
            </p:custDataLst>
          </p:nvPr>
        </p:nvGrpSpPr>
        <p:grpSpPr>
          <a:xfrm>
            <a:off x="4930171" y="388404"/>
            <a:ext cx="854889" cy="854887"/>
            <a:chOff x="304800" y="673100"/>
            <a:chExt cx="4000500" cy="4000500"/>
          </a:xfrm>
          <a:effectLst>
            <a:outerShdw blurRad="444500" dist="76200" dir="8100000" algn="tr" rotWithShape="0">
              <a:schemeClr val="tx1">
                <a:lumMod val="65000"/>
                <a:lumOff val="35000"/>
                <a:alpha val="50000"/>
              </a:schemeClr>
            </a:outerShdw>
          </a:effectLst>
        </p:grpSpPr>
        <p:sp>
          <p:nvSpPr>
            <p:cNvPr id="57" name="同心圆 98"/>
            <p:cNvSpPr/>
            <p:nvPr>
              <p:custDataLst>
                <p:tags r:id="rId8"/>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dk1">
                    <a:lumMod val="75000"/>
                    <a:lumOff val="25000"/>
                  </a:schemeClr>
                </a:solidFill>
                <a:cs typeface="+mn-ea"/>
                <a:sym typeface="+mn-lt"/>
              </a:endParaRPr>
            </a:p>
          </p:txBody>
        </p:sp>
        <p:sp>
          <p:nvSpPr>
            <p:cNvPr id="58" name="椭圆 57"/>
            <p:cNvSpPr/>
            <p:nvPr>
              <p:custDataLst>
                <p:tags r:id="rId9"/>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dk1">
                      <a:lumMod val="75000"/>
                      <a:lumOff val="25000"/>
                    </a:schemeClr>
                  </a:solidFill>
                  <a:cs typeface="+mn-ea"/>
                  <a:sym typeface="+mn-lt"/>
                </a:rPr>
                <a:t>01</a:t>
              </a:r>
              <a:endParaRPr lang="en-US" altLang="zh-CN" sz="2400" dirty="0">
                <a:solidFill>
                  <a:schemeClr val="dk1">
                    <a:lumMod val="75000"/>
                    <a:lumOff val="25000"/>
                  </a:schemeClr>
                </a:solidFill>
                <a:cs typeface="+mn-ea"/>
                <a:sym typeface="+mn-lt"/>
              </a:endParaRPr>
            </a:p>
          </p:txBody>
        </p:sp>
      </p:grpSp>
      <p:grpSp>
        <p:nvGrpSpPr>
          <p:cNvPr id="59" name="组合 58"/>
          <p:cNvGrpSpPr/>
          <p:nvPr>
            <p:custDataLst>
              <p:tags r:id="rId10"/>
            </p:custDataLst>
          </p:nvPr>
        </p:nvGrpSpPr>
        <p:grpSpPr>
          <a:xfrm>
            <a:off x="5784668" y="399268"/>
            <a:ext cx="4461781" cy="784048"/>
            <a:chOff x="6723288" y="1475526"/>
            <a:chExt cx="4461781" cy="784048"/>
          </a:xfrm>
        </p:grpSpPr>
        <p:sp>
          <p:nvSpPr>
            <p:cNvPr id="60" name="文本框 59"/>
            <p:cNvSpPr txBox="1"/>
            <p:nvPr>
              <p:custDataLst>
                <p:tags r:id="rId11"/>
              </p:custDataLst>
            </p:nvPr>
          </p:nvSpPr>
          <p:spPr>
            <a:xfrm>
              <a:off x="6723288" y="1475526"/>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项目概述</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sp>
          <p:nvSpPr>
            <p:cNvPr id="61" name="文本框 60"/>
            <p:cNvSpPr txBox="1"/>
            <p:nvPr>
              <p:custDataLst>
                <p:tags r:id="rId12"/>
              </p:custDataLst>
            </p:nvPr>
          </p:nvSpPr>
          <p:spPr>
            <a:xfrm>
              <a:off x="6772726" y="1952869"/>
              <a:ext cx="4412343" cy="3067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400" normalizeH="0" baseline="0" noProof="0" dirty="0">
                  <a:ln>
                    <a:noFill/>
                  </a:ln>
                  <a:solidFill>
                    <a:schemeClr val="lt1"/>
                  </a:solidFill>
                  <a:effectLst/>
                  <a:uLnTx/>
                  <a:uFillTx/>
                  <a:cs typeface="+mn-ea"/>
                  <a:sym typeface="+mn-lt"/>
                </a:rPr>
                <a:t>Project overview</a:t>
              </a:r>
              <a:endParaRPr kumimoji="0" lang="en-US" altLang="zh-CN" sz="1400" b="1" i="0" u="none" strike="noStrike" kern="1200" cap="none" spc="400" normalizeH="0" baseline="0" noProof="0" dirty="0">
                <a:ln>
                  <a:noFill/>
                </a:ln>
                <a:solidFill>
                  <a:schemeClr val="lt1"/>
                </a:solidFill>
                <a:effectLst/>
                <a:uLnTx/>
                <a:uFillTx/>
                <a:cs typeface="+mn-ea"/>
                <a:sym typeface="+mn-lt"/>
              </a:endParaRPr>
            </a:p>
          </p:txBody>
        </p:sp>
      </p:grpSp>
      <p:grpSp>
        <p:nvGrpSpPr>
          <p:cNvPr id="62" name="组合 61"/>
          <p:cNvGrpSpPr/>
          <p:nvPr>
            <p:custDataLst>
              <p:tags r:id="rId13"/>
            </p:custDataLst>
          </p:nvPr>
        </p:nvGrpSpPr>
        <p:grpSpPr>
          <a:xfrm>
            <a:off x="5817688" y="1540545"/>
            <a:ext cx="4447811" cy="784048"/>
            <a:chOff x="6737258" y="1475526"/>
            <a:chExt cx="4447811" cy="784048"/>
          </a:xfrm>
        </p:grpSpPr>
        <p:sp>
          <p:nvSpPr>
            <p:cNvPr id="63" name="文本框 62"/>
            <p:cNvSpPr txBox="1"/>
            <p:nvPr>
              <p:custDataLst>
                <p:tags r:id="rId14"/>
              </p:custDataLst>
            </p:nvPr>
          </p:nvSpPr>
          <p:spPr>
            <a:xfrm>
              <a:off x="6737258" y="1475526"/>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需求管理</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sp>
          <p:nvSpPr>
            <p:cNvPr id="64" name="文本框 63"/>
            <p:cNvSpPr txBox="1"/>
            <p:nvPr>
              <p:custDataLst>
                <p:tags r:id="rId15"/>
              </p:custDataLst>
            </p:nvPr>
          </p:nvSpPr>
          <p:spPr>
            <a:xfrm>
              <a:off x="6772726" y="1952869"/>
              <a:ext cx="4412343" cy="306705"/>
            </a:xfrm>
            <a:prstGeom prst="rect">
              <a:avLst/>
            </a:prstGeom>
            <a:noFill/>
          </p:spPr>
          <p:txBody>
            <a:bodyPr wrap="square" rtlCol="0">
              <a:spAutoFit/>
            </a:bodyPr>
            <a:lstStyle/>
            <a:p>
              <a:pPr marL="0" marR="0" lvl="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400" normalizeH="0" baseline="0" noProof="0" dirty="0">
                  <a:ln>
                    <a:noFill/>
                  </a:ln>
                  <a:solidFill>
                    <a:schemeClr val="lt1"/>
                  </a:solidFill>
                  <a:effectLst/>
                  <a:uLnTx/>
                  <a:uFillTx/>
                  <a:cs typeface="+mn-ea"/>
                  <a:sym typeface="+mn-lt"/>
                </a:rPr>
                <a:t>Demand management</a:t>
              </a:r>
              <a:endParaRPr kumimoji="0" lang="en-US" altLang="zh-CN" sz="1400" b="1" i="0" u="none" strike="noStrike" kern="1200" cap="none" spc="400" normalizeH="0" baseline="0" noProof="0" dirty="0">
                <a:ln>
                  <a:noFill/>
                </a:ln>
                <a:solidFill>
                  <a:schemeClr val="lt1"/>
                </a:solidFill>
                <a:effectLst/>
                <a:uLnTx/>
                <a:uFillTx/>
                <a:cs typeface="+mn-ea"/>
                <a:sym typeface="+mn-lt"/>
              </a:endParaRPr>
            </a:p>
          </p:txBody>
        </p:sp>
      </p:grpSp>
      <p:grpSp>
        <p:nvGrpSpPr>
          <p:cNvPr id="65" name="组合 64"/>
          <p:cNvGrpSpPr/>
          <p:nvPr>
            <p:custDataLst>
              <p:tags r:id="rId16"/>
            </p:custDataLst>
          </p:nvPr>
        </p:nvGrpSpPr>
        <p:grpSpPr>
          <a:xfrm>
            <a:off x="5890713" y="2625791"/>
            <a:ext cx="6083300" cy="784225"/>
            <a:chOff x="6723288" y="1475526"/>
            <a:chExt cx="6083300" cy="784225"/>
          </a:xfrm>
        </p:grpSpPr>
        <p:sp>
          <p:nvSpPr>
            <p:cNvPr id="66" name="文本框 65"/>
            <p:cNvSpPr txBox="1"/>
            <p:nvPr>
              <p:custDataLst>
                <p:tags r:id="rId17"/>
              </p:custDataLst>
            </p:nvPr>
          </p:nvSpPr>
          <p:spPr>
            <a:xfrm>
              <a:off x="6723288" y="1475526"/>
              <a:ext cx="452945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任务分解与成本估算</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sp>
          <p:nvSpPr>
            <p:cNvPr id="67" name="文本框 66"/>
            <p:cNvSpPr txBox="1"/>
            <p:nvPr>
              <p:custDataLst>
                <p:tags r:id="rId18"/>
              </p:custDataLst>
            </p:nvPr>
          </p:nvSpPr>
          <p:spPr>
            <a:xfrm>
              <a:off x="6772818" y="1953046"/>
              <a:ext cx="6033770" cy="306705"/>
            </a:xfrm>
            <a:prstGeom prst="rect">
              <a:avLst/>
            </a:prstGeom>
            <a:noFill/>
          </p:spPr>
          <p:txBody>
            <a:bodyPr wrap="square" rtlCol="0">
              <a:spAutoFit/>
            </a:bodyPr>
            <a:lstStyle/>
            <a:p>
              <a:pPr marL="0" marR="0" lvl="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400" normalizeH="0" baseline="0" noProof="0" dirty="0">
                  <a:ln>
                    <a:noFill/>
                  </a:ln>
                  <a:solidFill>
                    <a:schemeClr val="lt1"/>
                  </a:solidFill>
                  <a:effectLst/>
                  <a:uLnTx/>
                  <a:uFillTx/>
                  <a:cs typeface="+mn-ea"/>
                  <a:sym typeface="+mn-lt"/>
                </a:rPr>
                <a:t>Task decomposition and cost estimation</a:t>
              </a:r>
              <a:endParaRPr kumimoji="0" lang="en-US" altLang="zh-CN" sz="1400" b="1" i="0" u="none" strike="noStrike" kern="1200" cap="none" spc="400" normalizeH="0" baseline="0" noProof="0" dirty="0">
                <a:ln>
                  <a:noFill/>
                </a:ln>
                <a:solidFill>
                  <a:schemeClr val="lt1"/>
                </a:solidFill>
                <a:effectLst/>
                <a:uLnTx/>
                <a:uFillTx/>
                <a:cs typeface="+mn-ea"/>
                <a:sym typeface="+mn-lt"/>
              </a:endParaRPr>
            </a:p>
          </p:txBody>
        </p:sp>
      </p:grpSp>
      <p:grpSp>
        <p:nvGrpSpPr>
          <p:cNvPr id="71" name="组合 70"/>
          <p:cNvGrpSpPr/>
          <p:nvPr>
            <p:custDataLst>
              <p:tags r:id="rId19"/>
            </p:custDataLst>
          </p:nvPr>
        </p:nvGrpSpPr>
        <p:grpSpPr>
          <a:xfrm>
            <a:off x="4930171" y="1508529"/>
            <a:ext cx="854889" cy="854887"/>
            <a:chOff x="304800" y="673100"/>
            <a:chExt cx="4000500" cy="4000500"/>
          </a:xfrm>
          <a:effectLst>
            <a:outerShdw blurRad="444500" dist="76200" dir="8100000" algn="tr" rotWithShape="0">
              <a:schemeClr val="tx1">
                <a:lumMod val="65000"/>
                <a:lumOff val="35000"/>
                <a:alpha val="50000"/>
              </a:schemeClr>
            </a:outerShdw>
          </a:effectLst>
        </p:grpSpPr>
        <p:sp>
          <p:nvSpPr>
            <p:cNvPr id="72" name="同心圆 98"/>
            <p:cNvSpPr/>
            <p:nvPr>
              <p:custDataLst>
                <p:tags r:id="rId20"/>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dk1">
                    <a:lumMod val="75000"/>
                    <a:lumOff val="25000"/>
                  </a:schemeClr>
                </a:solidFill>
                <a:cs typeface="+mn-ea"/>
                <a:sym typeface="+mn-lt"/>
              </a:endParaRPr>
            </a:p>
          </p:txBody>
        </p:sp>
        <p:sp>
          <p:nvSpPr>
            <p:cNvPr id="73" name="椭圆 72"/>
            <p:cNvSpPr/>
            <p:nvPr>
              <p:custDataLst>
                <p:tags r:id="rId21"/>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dk1">
                      <a:lumMod val="75000"/>
                      <a:lumOff val="25000"/>
                    </a:schemeClr>
                  </a:solidFill>
                  <a:cs typeface="+mn-ea"/>
                  <a:sym typeface="+mn-lt"/>
                </a:rPr>
                <a:t>02</a:t>
              </a:r>
              <a:endParaRPr lang="en-US" altLang="zh-CN" sz="2400" dirty="0">
                <a:solidFill>
                  <a:schemeClr val="dk1">
                    <a:lumMod val="75000"/>
                    <a:lumOff val="25000"/>
                  </a:schemeClr>
                </a:solidFill>
                <a:cs typeface="+mn-ea"/>
                <a:sym typeface="+mn-lt"/>
              </a:endParaRPr>
            </a:p>
          </p:txBody>
        </p:sp>
      </p:grpSp>
      <p:grpSp>
        <p:nvGrpSpPr>
          <p:cNvPr id="74" name="组合 73"/>
          <p:cNvGrpSpPr/>
          <p:nvPr>
            <p:custDataLst>
              <p:tags r:id="rId22"/>
            </p:custDataLst>
          </p:nvPr>
        </p:nvGrpSpPr>
        <p:grpSpPr>
          <a:xfrm>
            <a:off x="4930171" y="2626426"/>
            <a:ext cx="854889" cy="854887"/>
            <a:chOff x="304800" y="673100"/>
            <a:chExt cx="4000500" cy="4000500"/>
          </a:xfrm>
          <a:effectLst>
            <a:outerShdw blurRad="444500" dist="76200" dir="8100000" algn="tr" rotWithShape="0">
              <a:schemeClr val="tx1">
                <a:lumMod val="65000"/>
                <a:lumOff val="35000"/>
                <a:alpha val="50000"/>
              </a:schemeClr>
            </a:outerShdw>
          </a:effectLst>
        </p:grpSpPr>
        <p:sp>
          <p:nvSpPr>
            <p:cNvPr id="75" name="同心圆 98"/>
            <p:cNvSpPr/>
            <p:nvPr>
              <p:custDataLst>
                <p:tags r:id="rId23"/>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dk1">
                    <a:lumMod val="75000"/>
                    <a:lumOff val="25000"/>
                  </a:schemeClr>
                </a:solidFill>
                <a:cs typeface="+mn-ea"/>
                <a:sym typeface="+mn-lt"/>
              </a:endParaRPr>
            </a:p>
          </p:txBody>
        </p:sp>
        <p:sp>
          <p:nvSpPr>
            <p:cNvPr id="76" name="椭圆 75"/>
            <p:cNvSpPr/>
            <p:nvPr>
              <p:custDataLst>
                <p:tags r:id="rId24"/>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dk1">
                      <a:lumMod val="75000"/>
                      <a:lumOff val="25000"/>
                    </a:schemeClr>
                  </a:solidFill>
                  <a:cs typeface="+mn-ea"/>
                  <a:sym typeface="+mn-lt"/>
                </a:rPr>
                <a:t>03</a:t>
              </a:r>
              <a:endParaRPr lang="en-US" altLang="zh-CN" sz="2400" dirty="0">
                <a:solidFill>
                  <a:schemeClr val="dk1">
                    <a:lumMod val="75000"/>
                    <a:lumOff val="25000"/>
                  </a:schemeClr>
                </a:solidFill>
                <a:cs typeface="+mn-ea"/>
                <a:sym typeface="+mn-lt"/>
              </a:endParaRPr>
            </a:p>
          </p:txBody>
        </p:sp>
      </p:grpSp>
      <p:grpSp>
        <p:nvGrpSpPr>
          <p:cNvPr id="2" name="组合 1"/>
          <p:cNvGrpSpPr/>
          <p:nvPr>
            <p:custDataLst>
              <p:tags r:id="rId25"/>
            </p:custDataLst>
          </p:nvPr>
        </p:nvGrpSpPr>
        <p:grpSpPr>
          <a:xfrm>
            <a:off x="4911756" y="3744026"/>
            <a:ext cx="854889" cy="854887"/>
            <a:chOff x="304800" y="673100"/>
            <a:chExt cx="4000500" cy="4000500"/>
          </a:xfrm>
          <a:effectLst>
            <a:outerShdw blurRad="444500" dist="76200" dir="8100000" algn="tr" rotWithShape="0">
              <a:schemeClr val="tx1">
                <a:lumMod val="65000"/>
                <a:lumOff val="35000"/>
                <a:alpha val="50000"/>
              </a:schemeClr>
            </a:outerShdw>
          </a:effectLst>
        </p:grpSpPr>
        <p:sp>
          <p:nvSpPr>
            <p:cNvPr id="3" name="同心圆 98"/>
            <p:cNvSpPr/>
            <p:nvPr>
              <p:custDataLst>
                <p:tags r:id="rId26"/>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dk1">
                    <a:lumMod val="75000"/>
                    <a:lumOff val="25000"/>
                  </a:schemeClr>
                </a:solidFill>
                <a:cs typeface="+mn-ea"/>
                <a:sym typeface="+mn-lt"/>
              </a:endParaRPr>
            </a:p>
          </p:txBody>
        </p:sp>
        <p:sp>
          <p:nvSpPr>
            <p:cNvPr id="4" name="椭圆 3"/>
            <p:cNvSpPr/>
            <p:nvPr>
              <p:custDataLst>
                <p:tags r:id="rId27"/>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dk1">
                      <a:lumMod val="75000"/>
                      <a:lumOff val="25000"/>
                    </a:schemeClr>
                  </a:solidFill>
                  <a:cs typeface="+mn-ea"/>
                  <a:sym typeface="+mn-lt"/>
                </a:rPr>
                <a:t>04</a:t>
              </a:r>
              <a:endParaRPr lang="en-US" altLang="zh-CN" sz="2400" dirty="0">
                <a:solidFill>
                  <a:schemeClr val="dk1">
                    <a:lumMod val="75000"/>
                    <a:lumOff val="25000"/>
                  </a:schemeClr>
                </a:solidFill>
                <a:cs typeface="+mn-ea"/>
                <a:sym typeface="+mn-lt"/>
              </a:endParaRPr>
            </a:p>
          </p:txBody>
        </p:sp>
      </p:grpSp>
      <p:grpSp>
        <p:nvGrpSpPr>
          <p:cNvPr id="5" name="组合 4"/>
          <p:cNvGrpSpPr/>
          <p:nvPr>
            <p:custDataLst>
              <p:tags r:id="rId28"/>
            </p:custDataLst>
          </p:nvPr>
        </p:nvGrpSpPr>
        <p:grpSpPr>
          <a:xfrm>
            <a:off x="5890713" y="3762441"/>
            <a:ext cx="6083300" cy="784225"/>
            <a:chOff x="6723288" y="1475526"/>
            <a:chExt cx="6083300" cy="784225"/>
          </a:xfrm>
        </p:grpSpPr>
        <p:sp>
          <p:nvSpPr>
            <p:cNvPr id="13" name="文本框 12"/>
            <p:cNvSpPr txBox="1"/>
            <p:nvPr>
              <p:custDataLst>
                <p:tags r:id="rId29"/>
              </p:custDataLst>
            </p:nvPr>
          </p:nvSpPr>
          <p:spPr>
            <a:xfrm>
              <a:off x="6723288" y="1475526"/>
              <a:ext cx="452945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项目进度计划</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sp>
          <p:nvSpPr>
            <p:cNvPr id="14" name="文本框 13"/>
            <p:cNvSpPr txBox="1"/>
            <p:nvPr>
              <p:custDataLst>
                <p:tags r:id="rId30"/>
              </p:custDataLst>
            </p:nvPr>
          </p:nvSpPr>
          <p:spPr>
            <a:xfrm>
              <a:off x="6772818" y="1953046"/>
              <a:ext cx="6033770" cy="306705"/>
            </a:xfrm>
            <a:prstGeom prst="rect">
              <a:avLst/>
            </a:prstGeom>
            <a:noFill/>
          </p:spPr>
          <p:txBody>
            <a:bodyPr wrap="square" rtlCol="0">
              <a:spAutoFit/>
            </a:bodyPr>
            <a:lstStyle/>
            <a:p>
              <a:pPr marL="0" marR="0" lvl="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400" normalizeH="0" baseline="0" noProof="0" dirty="0">
                  <a:ln>
                    <a:noFill/>
                  </a:ln>
                  <a:solidFill>
                    <a:schemeClr val="lt1"/>
                  </a:solidFill>
                  <a:effectLst/>
                  <a:uLnTx/>
                  <a:uFillTx/>
                  <a:cs typeface="+mn-ea"/>
                  <a:sym typeface="+mn-lt"/>
                </a:rPr>
                <a:t>Project Scheduling</a:t>
              </a:r>
              <a:endParaRPr kumimoji="0" lang="en-US" altLang="zh-CN" sz="1400" b="1" i="0" u="none" strike="noStrike" kern="1200" cap="none" spc="400" normalizeH="0" baseline="0" noProof="0" dirty="0">
                <a:ln>
                  <a:noFill/>
                </a:ln>
                <a:solidFill>
                  <a:schemeClr val="lt1"/>
                </a:solidFill>
                <a:effectLst/>
                <a:uLnTx/>
                <a:uFillTx/>
                <a:cs typeface="+mn-ea"/>
                <a:sym typeface="+mn-lt"/>
              </a:endParaRPr>
            </a:p>
          </p:txBody>
        </p:sp>
      </p:grpSp>
      <p:grpSp>
        <p:nvGrpSpPr>
          <p:cNvPr id="21" name="组合 20"/>
          <p:cNvGrpSpPr/>
          <p:nvPr>
            <p:custDataLst>
              <p:tags r:id="rId31"/>
            </p:custDataLst>
          </p:nvPr>
        </p:nvGrpSpPr>
        <p:grpSpPr>
          <a:xfrm>
            <a:off x="4961286" y="4934016"/>
            <a:ext cx="854889" cy="854887"/>
            <a:chOff x="304800" y="673100"/>
            <a:chExt cx="4000500" cy="4000500"/>
          </a:xfrm>
          <a:effectLst>
            <a:outerShdw blurRad="444500" dist="76200" dir="8100000" algn="tr" rotWithShape="0">
              <a:schemeClr val="tx1">
                <a:lumMod val="65000"/>
                <a:lumOff val="35000"/>
                <a:alpha val="50000"/>
              </a:schemeClr>
            </a:outerShdw>
          </a:effectLst>
        </p:grpSpPr>
        <p:sp>
          <p:nvSpPr>
            <p:cNvPr id="22" name="同心圆 98"/>
            <p:cNvSpPr/>
            <p:nvPr>
              <p:custDataLst>
                <p:tags r:id="rId3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dk1">
                    <a:lumMod val="75000"/>
                    <a:lumOff val="25000"/>
                  </a:schemeClr>
                </a:solidFill>
                <a:cs typeface="+mn-ea"/>
                <a:sym typeface="+mn-lt"/>
              </a:endParaRPr>
            </a:p>
          </p:txBody>
        </p:sp>
        <p:sp>
          <p:nvSpPr>
            <p:cNvPr id="23" name="椭圆 22"/>
            <p:cNvSpPr/>
            <p:nvPr>
              <p:custDataLst>
                <p:tags r:id="rId33"/>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dk1">
                      <a:lumMod val="75000"/>
                      <a:lumOff val="25000"/>
                    </a:schemeClr>
                  </a:solidFill>
                  <a:cs typeface="+mn-ea"/>
                  <a:sym typeface="+mn-lt"/>
                </a:rPr>
                <a:t>05</a:t>
              </a:r>
              <a:endParaRPr lang="en-US" altLang="zh-CN" sz="2400" dirty="0">
                <a:solidFill>
                  <a:schemeClr val="dk1">
                    <a:lumMod val="75000"/>
                    <a:lumOff val="25000"/>
                  </a:schemeClr>
                </a:solidFill>
                <a:cs typeface="+mn-ea"/>
                <a:sym typeface="+mn-lt"/>
              </a:endParaRPr>
            </a:p>
          </p:txBody>
        </p:sp>
      </p:grpSp>
      <p:grpSp>
        <p:nvGrpSpPr>
          <p:cNvPr id="24" name="组合 23"/>
          <p:cNvGrpSpPr/>
          <p:nvPr>
            <p:custDataLst>
              <p:tags r:id="rId34"/>
            </p:custDataLst>
          </p:nvPr>
        </p:nvGrpSpPr>
        <p:grpSpPr>
          <a:xfrm>
            <a:off x="5940243" y="4952431"/>
            <a:ext cx="6083300" cy="784225"/>
            <a:chOff x="6723288" y="1475526"/>
            <a:chExt cx="6083300" cy="784225"/>
          </a:xfrm>
        </p:grpSpPr>
        <p:sp>
          <p:nvSpPr>
            <p:cNvPr id="25" name="文本框 24"/>
            <p:cNvSpPr txBox="1"/>
            <p:nvPr>
              <p:custDataLst>
                <p:tags r:id="rId35"/>
              </p:custDataLst>
            </p:nvPr>
          </p:nvSpPr>
          <p:spPr>
            <a:xfrm>
              <a:off x="6723288" y="1475526"/>
              <a:ext cx="452945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项目配置管理</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sp>
          <p:nvSpPr>
            <p:cNvPr id="26" name="文本框 25"/>
            <p:cNvSpPr txBox="1"/>
            <p:nvPr>
              <p:custDataLst>
                <p:tags r:id="rId36"/>
              </p:custDataLst>
            </p:nvPr>
          </p:nvSpPr>
          <p:spPr>
            <a:xfrm>
              <a:off x="6772818" y="1953046"/>
              <a:ext cx="6033770" cy="306705"/>
            </a:xfrm>
            <a:prstGeom prst="rect">
              <a:avLst/>
            </a:prstGeom>
            <a:noFill/>
          </p:spPr>
          <p:txBody>
            <a:bodyPr wrap="square" rtlCol="0">
              <a:spAutoFit/>
            </a:bodyPr>
            <a:lstStyle/>
            <a:p>
              <a:pPr marL="0" marR="0" lvl="0" algn="l"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400" normalizeH="0" baseline="0" noProof="0" dirty="0">
                  <a:ln>
                    <a:noFill/>
                  </a:ln>
                  <a:solidFill>
                    <a:schemeClr val="lt1"/>
                  </a:solidFill>
                  <a:effectLst/>
                  <a:uLnTx/>
                  <a:uFillTx/>
                  <a:cs typeface="+mn-ea"/>
                  <a:sym typeface="+mn-lt"/>
                </a:rPr>
                <a:t>Project Configuration Management</a:t>
              </a:r>
              <a:endParaRPr kumimoji="0" lang="en-US" altLang="zh-CN" sz="1400" b="1" i="0" u="none" strike="noStrike" kern="1200" cap="none" spc="400" normalizeH="0" baseline="0" noProof="0" dirty="0">
                <a:ln>
                  <a:noFill/>
                </a:ln>
                <a:solidFill>
                  <a:schemeClr val="lt1"/>
                </a:solidFill>
                <a:effectLst/>
                <a:uLnTx/>
                <a:uFillTx/>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需求分析：功能点</a:t>
              </a:r>
              <a:endParaRPr lang="zh-CN" altLang="en-US"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2" name="图片 1" descr="功能点"/>
          <p:cNvPicPr>
            <a:picLocks noChangeAspect="1"/>
          </p:cNvPicPr>
          <p:nvPr/>
        </p:nvPicPr>
        <p:blipFill>
          <a:blip r:embed="rId5"/>
          <a:stretch>
            <a:fillRect/>
          </a:stretch>
        </p:blipFill>
        <p:spPr>
          <a:xfrm>
            <a:off x="3326765" y="1348105"/>
            <a:ext cx="6894830" cy="5006975"/>
          </a:xfrm>
          <a:prstGeom prst="rect">
            <a:avLst/>
          </a:prstGeom>
        </p:spPr>
      </p:pic>
      <p:pic>
        <p:nvPicPr>
          <p:cNvPr id="12" name="图片 11" descr="图片1"/>
          <p:cNvPicPr>
            <a:picLocks noChangeAspect="1"/>
          </p:cNvPicPr>
          <p:nvPr/>
        </p:nvPicPr>
        <p:blipFill>
          <a:blip r:embed="rId6"/>
          <a:stretch>
            <a:fillRect/>
          </a:stretch>
        </p:blipFill>
        <p:spPr>
          <a:xfrm>
            <a:off x="59841" y="958514"/>
            <a:ext cx="3075909" cy="2783446"/>
          </a:xfrm>
          <a:prstGeom prst="rect">
            <a:avLst/>
          </a:prstGeom>
        </p:spPr>
      </p:pic>
      <p:pic>
        <p:nvPicPr>
          <p:cNvPr id="4" name="图片 3"/>
          <p:cNvPicPr>
            <a:picLocks noChangeAspect="1"/>
          </p:cNvPicPr>
          <p:nvPr/>
        </p:nvPicPr>
        <p:blipFill>
          <a:blip r:embed="rId7"/>
          <a:stretch>
            <a:fillRect/>
          </a:stretch>
        </p:blipFill>
        <p:spPr>
          <a:xfrm>
            <a:off x="0" y="4034155"/>
            <a:ext cx="3267075" cy="2320925"/>
          </a:xfrm>
          <a:prstGeom prst="rect">
            <a:avLst/>
          </a:prstGeom>
        </p:spPr>
      </p:pic>
      <p:pic>
        <p:nvPicPr>
          <p:cNvPr id="14" name="图片 13"/>
          <p:cNvPicPr>
            <a:picLocks noChangeAspect="1"/>
          </p:cNvPicPr>
          <p:nvPr/>
        </p:nvPicPr>
        <p:blipFill>
          <a:blip r:embed="rId8"/>
          <a:stretch>
            <a:fillRect/>
          </a:stretch>
        </p:blipFill>
        <p:spPr>
          <a:xfrm>
            <a:off x="9983470" y="1148080"/>
            <a:ext cx="2295525" cy="47339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618045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需求分析：非功能性需求</a:t>
              </a:r>
              <a:r>
                <a:rPr lang="en-US" altLang="zh-CN" sz="3200" b="1" spc="500" noProof="0" dirty="0">
                  <a:ln>
                    <a:noFill/>
                  </a:ln>
                  <a:solidFill>
                    <a:schemeClr val="lt1"/>
                  </a:solidFill>
                  <a:effectLst/>
                  <a:uLnTx/>
                  <a:uFillTx/>
                  <a:cs typeface="+mn-ea"/>
                  <a:sym typeface="+mn-lt"/>
                </a:rPr>
                <a:t> </a:t>
              </a:r>
              <a:endParaRPr lang="en-US" altLang="zh-CN"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2" name="文本框 1"/>
          <p:cNvSpPr txBox="1"/>
          <p:nvPr/>
        </p:nvSpPr>
        <p:spPr>
          <a:xfrm>
            <a:off x="317500" y="974090"/>
            <a:ext cx="11816715" cy="6262370"/>
          </a:xfrm>
          <a:prstGeom prst="rect">
            <a:avLst/>
          </a:prstGeom>
          <a:noFill/>
        </p:spPr>
        <p:txBody>
          <a:bodyPr wrap="square" rtlCol="0">
            <a:spAutoFit/>
          </a:bodyPr>
          <a:lstStyle/>
          <a:p>
            <a:pPr fontAlgn="auto">
              <a:spcBef>
                <a:spcPts val="600"/>
              </a:spcBef>
              <a:spcAft>
                <a:spcPts val="600"/>
              </a:spcAft>
            </a:pPr>
            <a:r>
              <a:rPr lang="en-US" altLang="zh-CN">
                <a:solidFill>
                  <a:srgbClr val="2D313B"/>
                </a:solidFill>
              </a:rPr>
              <a:t>1. </a:t>
            </a:r>
            <a:r>
              <a:rPr lang="zh-CN" altLang="en-US">
                <a:solidFill>
                  <a:srgbClr val="2D313B"/>
                </a:solidFill>
              </a:rPr>
              <a:t>大模型自身能力</a:t>
            </a:r>
            <a:endParaRPr lang="zh-CN" altLang="en-US">
              <a:solidFill>
                <a:srgbClr val="2D313B"/>
              </a:solidFill>
            </a:endParaRPr>
          </a:p>
          <a:p>
            <a:pPr indent="457200" fontAlgn="auto">
              <a:spcBef>
                <a:spcPts val="600"/>
              </a:spcBef>
              <a:spcAft>
                <a:spcPts val="600"/>
              </a:spcAft>
            </a:pPr>
            <a:r>
              <a:rPr lang="zh-CN" altLang="en-US" sz="1600">
                <a:solidFill>
                  <a:srgbClr val="2D313B"/>
                </a:solidFill>
              </a:rPr>
              <a:t>在具有客观性、事实性的评测集上，将原有开源大模型的能力（</a:t>
            </a:r>
            <a:r>
              <a:rPr lang="en-US" altLang="zh-CN" sz="1600">
                <a:solidFill>
                  <a:srgbClr val="2D313B"/>
                </a:solidFill>
              </a:rPr>
              <a:t>accuracy</a:t>
            </a:r>
            <a:r>
              <a:rPr lang="zh-CN" altLang="en-US" sz="1600">
                <a:solidFill>
                  <a:srgbClr val="2D313B"/>
                </a:solidFill>
              </a:rPr>
              <a:t>）提升至少</a:t>
            </a:r>
            <a:r>
              <a:rPr lang="en-US" altLang="zh-CN" sz="1600">
                <a:solidFill>
                  <a:srgbClr val="2D313B"/>
                </a:solidFill>
              </a:rPr>
              <a:t>30%</a:t>
            </a:r>
            <a:r>
              <a:rPr lang="zh-CN" altLang="en-US" sz="1600">
                <a:solidFill>
                  <a:srgbClr val="2D313B"/>
                </a:solidFill>
              </a:rPr>
              <a:t>以上。</a:t>
            </a:r>
            <a:endParaRPr lang="zh-CN" altLang="en-US" sz="1600">
              <a:solidFill>
                <a:srgbClr val="2D313B"/>
              </a:solidFill>
            </a:endParaRPr>
          </a:p>
          <a:p>
            <a:pPr indent="457200" fontAlgn="auto">
              <a:spcBef>
                <a:spcPts val="600"/>
              </a:spcBef>
              <a:spcAft>
                <a:spcPts val="600"/>
              </a:spcAft>
            </a:pPr>
            <a:r>
              <a:rPr lang="zh-CN" altLang="en-US" sz="1600">
                <a:solidFill>
                  <a:srgbClr val="2D313B"/>
                </a:solidFill>
              </a:rPr>
              <a:t>对于发散性、具有思维性的问题，要给出达到最主要用户群体最低可接收标准的回答。</a:t>
            </a:r>
            <a:endParaRPr lang="en-US" altLang="zh-CN" sz="1600">
              <a:solidFill>
                <a:srgbClr val="2D313B"/>
              </a:solidFill>
            </a:endParaRPr>
          </a:p>
          <a:p>
            <a:pPr lvl="0" fontAlgn="auto">
              <a:spcBef>
                <a:spcPts val="600"/>
              </a:spcBef>
              <a:spcAft>
                <a:spcPts val="600"/>
              </a:spcAft>
            </a:pPr>
            <a:r>
              <a:rPr lang="en-US" altLang="zh-CN">
                <a:solidFill>
                  <a:srgbClr val="2D313B"/>
                </a:solidFill>
                <a:sym typeface="+mn-ea"/>
              </a:rPr>
              <a:t>2.</a:t>
            </a:r>
            <a:r>
              <a:rPr lang="zh-CN" altLang="en-US">
                <a:solidFill>
                  <a:srgbClr val="2D313B"/>
                </a:solidFill>
                <a:sym typeface="+mn-ea"/>
              </a:rPr>
              <a:t>（并发）用户数</a:t>
            </a:r>
            <a:endParaRPr lang="zh-CN" altLang="en-US">
              <a:solidFill>
                <a:srgbClr val="2D313B"/>
              </a:solidFill>
            </a:endParaRPr>
          </a:p>
          <a:p>
            <a:pPr lvl="1" fontAlgn="auto">
              <a:spcBef>
                <a:spcPts val="600"/>
              </a:spcBef>
              <a:spcAft>
                <a:spcPts val="600"/>
              </a:spcAft>
            </a:pPr>
            <a:r>
              <a:rPr lang="zh-CN" altLang="en-US" sz="1600">
                <a:solidFill>
                  <a:srgbClr val="2D313B"/>
                </a:solidFill>
                <a:sym typeface="+mn-ea"/>
              </a:rPr>
              <a:t>设计可扩展的分布式系统，使用负载均衡技术，确保高并发用户下的系统稳定性。</a:t>
            </a:r>
            <a:endParaRPr lang="zh-CN" altLang="en-US" sz="1600">
              <a:solidFill>
                <a:srgbClr val="2D313B"/>
              </a:solidFill>
            </a:endParaRPr>
          </a:p>
          <a:p>
            <a:pPr lvl="1" fontAlgn="auto">
              <a:spcBef>
                <a:spcPts val="600"/>
              </a:spcBef>
              <a:spcAft>
                <a:spcPts val="600"/>
              </a:spcAft>
            </a:pPr>
            <a:r>
              <a:rPr lang="zh-CN" altLang="en-US" sz="1600">
                <a:solidFill>
                  <a:srgbClr val="2D313B"/>
                </a:solidFill>
                <a:sym typeface="+mn-ea"/>
              </a:rPr>
              <a:t>技术选型：使用分布式架构，对服务器做横向扩容。</a:t>
            </a:r>
            <a:endParaRPr lang="zh-CN" altLang="en-US" sz="1600">
              <a:solidFill>
                <a:srgbClr val="2D313B"/>
              </a:solidFill>
            </a:endParaRPr>
          </a:p>
          <a:p>
            <a:pPr lvl="0" fontAlgn="auto">
              <a:spcBef>
                <a:spcPts val="600"/>
              </a:spcBef>
              <a:spcAft>
                <a:spcPts val="600"/>
              </a:spcAft>
            </a:pPr>
            <a:r>
              <a:rPr lang="en-US" altLang="zh-CN">
                <a:solidFill>
                  <a:srgbClr val="2D313B"/>
                </a:solidFill>
                <a:sym typeface="+mn-ea"/>
              </a:rPr>
              <a:t>3. </a:t>
            </a:r>
            <a:r>
              <a:rPr lang="zh-CN" altLang="en-US">
                <a:solidFill>
                  <a:srgbClr val="2D313B"/>
                </a:solidFill>
                <a:sym typeface="+mn-ea"/>
              </a:rPr>
              <a:t>响应时间</a:t>
            </a:r>
            <a:endParaRPr lang="zh-CN" altLang="en-US">
              <a:solidFill>
                <a:srgbClr val="2D313B"/>
              </a:solidFill>
            </a:endParaRPr>
          </a:p>
          <a:p>
            <a:pPr lvl="1" fontAlgn="auto">
              <a:spcBef>
                <a:spcPts val="600"/>
              </a:spcBef>
              <a:spcAft>
                <a:spcPts val="600"/>
              </a:spcAft>
            </a:pPr>
            <a:r>
              <a:rPr lang="zh-CN" altLang="en-US" sz="1600">
                <a:solidFill>
                  <a:srgbClr val="2D313B"/>
                </a:solidFill>
                <a:sym typeface="+mn-ea"/>
              </a:rPr>
              <a:t>解决方案：优化后端服务性能，使用高效的算法和数据库索引，以及缓存机制来减少响应时间。</a:t>
            </a:r>
            <a:endParaRPr lang="zh-CN" altLang="en-US" sz="1600">
              <a:solidFill>
                <a:srgbClr val="2D313B"/>
              </a:solidFill>
            </a:endParaRPr>
          </a:p>
          <a:p>
            <a:pPr lvl="1" fontAlgn="auto">
              <a:spcBef>
                <a:spcPts val="600"/>
              </a:spcBef>
              <a:spcAft>
                <a:spcPts val="600"/>
              </a:spcAft>
            </a:pPr>
            <a:r>
              <a:rPr lang="zh-CN" altLang="en-US" sz="1600">
                <a:solidFill>
                  <a:srgbClr val="2D313B"/>
                </a:solidFill>
                <a:sym typeface="+mn-ea"/>
              </a:rPr>
              <a:t>技术选型：使用</a:t>
            </a:r>
            <a:r>
              <a:rPr lang="en-US" altLang="zh-CN" sz="1600">
                <a:solidFill>
                  <a:srgbClr val="2D313B"/>
                </a:solidFill>
                <a:sym typeface="+mn-ea"/>
              </a:rPr>
              <a:t>SSE</a:t>
            </a:r>
            <a:r>
              <a:rPr lang="zh-CN" altLang="en-US" sz="1600">
                <a:solidFill>
                  <a:srgbClr val="2D313B"/>
                </a:solidFill>
                <a:sym typeface="+mn-ea"/>
              </a:rPr>
              <a:t>技术与</a:t>
            </a:r>
            <a:r>
              <a:rPr lang="en-US" altLang="zh-CN" sz="1600">
                <a:solidFill>
                  <a:srgbClr val="2D313B"/>
                </a:solidFill>
                <a:sym typeface="+mn-ea"/>
              </a:rPr>
              <a:t>MT-SSE</a:t>
            </a:r>
            <a:r>
              <a:rPr lang="zh-CN" altLang="en-US" sz="1600">
                <a:solidFill>
                  <a:srgbClr val="2D313B"/>
                </a:solidFill>
                <a:sym typeface="+mn-ea"/>
              </a:rPr>
              <a:t>技术，利用流式输出缩短响应时间，提升用户体验。</a:t>
            </a:r>
            <a:endParaRPr lang="zh-CN" altLang="en-US" sz="1600">
              <a:solidFill>
                <a:srgbClr val="2D313B"/>
              </a:solidFill>
            </a:endParaRPr>
          </a:p>
          <a:p>
            <a:pPr lvl="0" fontAlgn="auto">
              <a:spcBef>
                <a:spcPts val="600"/>
              </a:spcBef>
              <a:spcAft>
                <a:spcPts val="600"/>
              </a:spcAft>
            </a:pPr>
            <a:r>
              <a:rPr lang="en-US" altLang="zh-CN">
                <a:solidFill>
                  <a:srgbClr val="2D313B"/>
                </a:solidFill>
                <a:sym typeface="+mn-ea"/>
              </a:rPr>
              <a:t>4. </a:t>
            </a:r>
            <a:r>
              <a:rPr lang="zh-CN" altLang="en-US">
                <a:solidFill>
                  <a:srgbClr val="2D313B"/>
                </a:solidFill>
                <a:sym typeface="+mn-ea"/>
              </a:rPr>
              <a:t>数据库容量</a:t>
            </a:r>
            <a:endParaRPr lang="zh-CN" altLang="en-US">
              <a:solidFill>
                <a:srgbClr val="2D313B"/>
              </a:solidFill>
            </a:endParaRPr>
          </a:p>
          <a:p>
            <a:pPr lvl="1" fontAlgn="auto">
              <a:spcBef>
                <a:spcPts val="600"/>
              </a:spcBef>
              <a:spcAft>
                <a:spcPts val="600"/>
              </a:spcAft>
            </a:pPr>
            <a:r>
              <a:rPr lang="zh-CN" altLang="en-US" sz="1600">
                <a:solidFill>
                  <a:srgbClr val="2D313B"/>
                </a:solidFill>
                <a:sym typeface="+mn-ea"/>
              </a:rPr>
              <a:t>选择可扩展的数据库解决方案，支持水平扩展以应对未来五年的业务增长。</a:t>
            </a:r>
            <a:endParaRPr lang="zh-CN" altLang="en-US" sz="1600">
              <a:solidFill>
                <a:srgbClr val="2D313B"/>
              </a:solidFill>
            </a:endParaRPr>
          </a:p>
          <a:p>
            <a:pPr lvl="1" fontAlgn="auto">
              <a:spcBef>
                <a:spcPts val="600"/>
              </a:spcBef>
              <a:spcAft>
                <a:spcPts val="600"/>
              </a:spcAft>
            </a:pPr>
            <a:r>
              <a:rPr lang="zh-CN" altLang="en-US" sz="1600">
                <a:solidFill>
                  <a:srgbClr val="2D313B"/>
                </a:solidFill>
                <a:sym typeface="+mn-ea"/>
              </a:rPr>
              <a:t>技术选型：采用向量数据库存放用户的</a:t>
            </a:r>
            <a:r>
              <a:rPr lang="en-US" altLang="zh-CN" sz="1600">
                <a:solidFill>
                  <a:srgbClr val="2D313B"/>
                </a:solidFill>
                <a:sym typeface="+mn-ea"/>
              </a:rPr>
              <a:t>private knowledge</a:t>
            </a:r>
            <a:r>
              <a:rPr lang="zh-CN" altLang="en-US" sz="1600">
                <a:solidFill>
                  <a:srgbClr val="2D313B"/>
                </a:solidFill>
                <a:sym typeface="+mn-ea"/>
              </a:rPr>
              <a:t>，对数据建立索引，采用</a:t>
            </a:r>
            <a:r>
              <a:rPr lang="en-US" altLang="zh-CN" sz="1600">
                <a:solidFill>
                  <a:srgbClr val="2D313B"/>
                </a:solidFill>
                <a:sym typeface="+mn-ea"/>
              </a:rPr>
              <a:t>ReRank</a:t>
            </a:r>
            <a:r>
              <a:rPr lang="zh-CN" altLang="en-US" sz="1600">
                <a:solidFill>
                  <a:srgbClr val="2D313B"/>
                </a:solidFill>
                <a:sym typeface="+mn-ea"/>
              </a:rPr>
              <a:t>机制对知识进行压缩重排。</a:t>
            </a:r>
            <a:endParaRPr lang="zh-CN" altLang="en-US" sz="1600">
              <a:solidFill>
                <a:srgbClr val="2D313B"/>
              </a:solidFill>
            </a:endParaRPr>
          </a:p>
          <a:p>
            <a:pPr lvl="0" fontAlgn="auto">
              <a:spcBef>
                <a:spcPts val="600"/>
              </a:spcBef>
              <a:spcAft>
                <a:spcPts val="600"/>
              </a:spcAft>
            </a:pPr>
            <a:r>
              <a:rPr lang="en-US" altLang="zh-CN">
                <a:solidFill>
                  <a:srgbClr val="2D313B"/>
                </a:solidFill>
                <a:sym typeface="+mn-ea"/>
              </a:rPr>
              <a:t>5. </a:t>
            </a:r>
            <a:r>
              <a:rPr lang="zh-CN" altLang="en-US">
                <a:solidFill>
                  <a:srgbClr val="2D313B"/>
                </a:solidFill>
                <a:sym typeface="+mn-ea"/>
              </a:rPr>
              <a:t>软件规模</a:t>
            </a:r>
            <a:endParaRPr lang="zh-CN" altLang="en-US">
              <a:solidFill>
                <a:srgbClr val="2D313B"/>
              </a:solidFill>
            </a:endParaRPr>
          </a:p>
          <a:p>
            <a:pPr lvl="1" fontAlgn="auto">
              <a:spcBef>
                <a:spcPts val="600"/>
              </a:spcBef>
              <a:spcAft>
                <a:spcPts val="600"/>
              </a:spcAft>
            </a:pPr>
            <a:r>
              <a:rPr lang="zh-CN" altLang="en-US" sz="1600">
                <a:solidFill>
                  <a:srgbClr val="2D313B"/>
                </a:solidFill>
                <a:sym typeface="+mn-ea"/>
              </a:rPr>
              <a:t>实现应用的模块化，允许用户按需下载和安装功能模块，减少初始下载大小。如无头模式（</a:t>
            </a:r>
            <a:r>
              <a:rPr lang="en-US" altLang="zh-CN" sz="1600">
                <a:solidFill>
                  <a:srgbClr val="2D313B"/>
                </a:solidFill>
                <a:sym typeface="+mn-ea"/>
              </a:rPr>
              <a:t>headless</a:t>
            </a:r>
            <a:r>
              <a:rPr lang="zh-CN" altLang="en-US" sz="1600">
                <a:solidFill>
                  <a:srgbClr val="2D313B"/>
                </a:solidFill>
                <a:sym typeface="+mn-ea"/>
              </a:rPr>
              <a:t>），即不使用</a:t>
            </a:r>
            <a:r>
              <a:rPr lang="en-US" altLang="zh-CN" sz="1600">
                <a:solidFill>
                  <a:srgbClr val="2D313B"/>
                </a:solidFill>
                <a:sym typeface="+mn-ea"/>
              </a:rPr>
              <a:t>GUI</a:t>
            </a:r>
            <a:r>
              <a:rPr lang="zh-CN" altLang="en-US" sz="1600">
                <a:solidFill>
                  <a:srgbClr val="2D313B"/>
                </a:solidFill>
                <a:sym typeface="+mn-ea"/>
              </a:rPr>
              <a:t>，仅通过</a:t>
            </a:r>
            <a:r>
              <a:rPr lang="en-US" altLang="zh-CN" sz="1600">
                <a:solidFill>
                  <a:srgbClr val="2D313B"/>
                </a:solidFill>
                <a:sym typeface="+mn-ea"/>
              </a:rPr>
              <a:t>API</a:t>
            </a:r>
            <a:r>
              <a:rPr lang="zh-CN" altLang="en-US" sz="1600">
                <a:solidFill>
                  <a:srgbClr val="2D313B"/>
                </a:solidFill>
                <a:sym typeface="+mn-ea"/>
              </a:rPr>
              <a:t>与大模型进行对话</a:t>
            </a:r>
            <a:endParaRPr lang="zh-CN" altLang="en-US" sz="1600">
              <a:solidFill>
                <a:srgbClr val="2D313B"/>
              </a:solidFill>
            </a:endParaRPr>
          </a:p>
          <a:p>
            <a:pPr lvl="1"/>
            <a:endParaRPr lang="zh-CN" altLang="en-US" sz="1600">
              <a:solidFill>
                <a:srgbClr val="2D313B"/>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618045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性能测试：基线测试框架</a:t>
              </a:r>
              <a:r>
                <a:rPr lang="en-US" altLang="zh-CN" sz="3200" b="1" spc="500" noProof="0" dirty="0">
                  <a:ln>
                    <a:noFill/>
                  </a:ln>
                  <a:solidFill>
                    <a:schemeClr val="lt1"/>
                  </a:solidFill>
                  <a:effectLst/>
                  <a:uLnTx/>
                  <a:uFillTx/>
                  <a:cs typeface="+mn-ea"/>
                  <a:sym typeface="+mn-lt"/>
                </a:rPr>
                <a:t> </a:t>
              </a:r>
              <a:endParaRPr lang="en-US" altLang="zh-CN"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4" name="图片 3" descr="基线测试框架"/>
          <p:cNvPicPr>
            <a:picLocks noChangeAspect="1"/>
          </p:cNvPicPr>
          <p:nvPr/>
        </p:nvPicPr>
        <p:blipFill>
          <a:blip r:embed="rId5"/>
          <a:stretch>
            <a:fillRect/>
          </a:stretch>
        </p:blipFill>
        <p:spPr>
          <a:xfrm>
            <a:off x="1193800" y="974090"/>
            <a:ext cx="9865360" cy="58115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704215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性能提升：</a:t>
              </a:r>
              <a:r>
                <a:rPr lang="en-US" altLang="zh-CN" sz="3200" b="1" spc="500" noProof="0" dirty="0">
                  <a:ln>
                    <a:noFill/>
                  </a:ln>
                  <a:solidFill>
                    <a:schemeClr val="lt1"/>
                  </a:solidFill>
                  <a:effectLst/>
                  <a:uLnTx/>
                  <a:uFillTx/>
                  <a:cs typeface="+mn-ea"/>
                  <a:sym typeface="+mn-lt"/>
                </a:rPr>
                <a:t>MTPE</a:t>
              </a:r>
              <a:r>
                <a:rPr lang="zh-CN" altLang="en-US" sz="3200" b="1" spc="500" noProof="0" dirty="0">
                  <a:ln>
                    <a:noFill/>
                  </a:ln>
                  <a:solidFill>
                    <a:schemeClr val="lt1"/>
                  </a:solidFill>
                  <a:effectLst/>
                  <a:uLnTx/>
                  <a:uFillTx/>
                  <a:cs typeface="+mn-ea"/>
                  <a:sym typeface="+mn-lt"/>
                </a:rPr>
                <a:t>与</a:t>
              </a:r>
              <a:r>
                <a:rPr lang="en-US" altLang="zh-CN" sz="3200" b="1" spc="500" noProof="0" dirty="0">
                  <a:ln>
                    <a:noFill/>
                  </a:ln>
                  <a:solidFill>
                    <a:schemeClr val="lt1"/>
                  </a:solidFill>
                  <a:effectLst/>
                  <a:uLnTx/>
                  <a:uFillTx/>
                  <a:cs typeface="+mn-ea"/>
                  <a:sym typeface="+mn-lt"/>
                </a:rPr>
                <a:t>MT-SSE </a:t>
              </a:r>
              <a:endParaRPr lang="en-US" altLang="zh-CN"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9" name="图片 8" descr="MT-SSE"/>
          <p:cNvPicPr>
            <a:picLocks noChangeAspect="1"/>
          </p:cNvPicPr>
          <p:nvPr/>
        </p:nvPicPr>
        <p:blipFill>
          <a:blip r:embed="rId5"/>
          <a:stretch>
            <a:fillRect/>
          </a:stretch>
        </p:blipFill>
        <p:spPr>
          <a:xfrm>
            <a:off x="0" y="1240155"/>
            <a:ext cx="12192000" cy="51257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618045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基线测试综合对比图</a:t>
              </a:r>
              <a:r>
                <a:rPr lang="en-US" altLang="zh-CN" sz="3200" b="1" spc="500" noProof="0" dirty="0">
                  <a:ln>
                    <a:noFill/>
                  </a:ln>
                  <a:solidFill>
                    <a:schemeClr val="lt1"/>
                  </a:solidFill>
                  <a:effectLst/>
                  <a:uLnTx/>
                  <a:uFillTx/>
                  <a:cs typeface="+mn-ea"/>
                  <a:sym typeface="+mn-lt"/>
                </a:rPr>
                <a:t> </a:t>
              </a:r>
              <a:endParaRPr lang="en-US" altLang="zh-CN"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4" name="图片 3" descr="model_cmp"/>
          <p:cNvPicPr>
            <a:picLocks noChangeAspect="1"/>
          </p:cNvPicPr>
          <p:nvPr/>
        </p:nvPicPr>
        <p:blipFill>
          <a:blip r:embed="rId5"/>
          <a:stretch>
            <a:fillRect/>
          </a:stretch>
        </p:blipFill>
        <p:spPr>
          <a:xfrm>
            <a:off x="1289685" y="974090"/>
            <a:ext cx="10060940" cy="59182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618045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基线测试分类横向对比图</a:t>
              </a:r>
              <a:r>
                <a:rPr lang="en-US" altLang="zh-CN" sz="3200" b="1" spc="500" noProof="0" dirty="0">
                  <a:ln>
                    <a:noFill/>
                  </a:ln>
                  <a:solidFill>
                    <a:schemeClr val="lt1"/>
                  </a:solidFill>
                  <a:effectLst/>
                  <a:uLnTx/>
                  <a:uFillTx/>
                  <a:cs typeface="+mn-ea"/>
                  <a:sym typeface="+mn-lt"/>
                </a:rPr>
                <a:t> </a:t>
              </a:r>
              <a:endParaRPr lang="en-US" altLang="zh-CN"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2" name="图片 1" descr="label_cmp"/>
          <p:cNvPicPr>
            <a:picLocks noChangeAspect="1"/>
          </p:cNvPicPr>
          <p:nvPr/>
        </p:nvPicPr>
        <p:blipFill>
          <a:blip r:embed="rId5"/>
          <a:stretch>
            <a:fillRect/>
          </a:stretch>
        </p:blipFill>
        <p:spPr>
          <a:xfrm>
            <a:off x="-959485" y="974090"/>
            <a:ext cx="13762990" cy="5505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1076325"/>
            <a:chOff x="723900" y="303571"/>
            <a:chExt cx="11468099" cy="107632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5812790" cy="10763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需求分析：</a:t>
              </a:r>
              <a:r>
                <a:rPr lang="zh-CN" altLang="en-US" sz="3200" b="1" dirty="0">
                  <a:solidFill>
                    <a:schemeClr val="bg1"/>
                  </a:solidFill>
                  <a:cs typeface="+mn-ea"/>
                  <a:sym typeface="+mn-ea"/>
                </a:rPr>
                <a:t>外部接口需求</a:t>
              </a:r>
              <a:endParaRPr lang="zh-CN" altLang="en-US" sz="3200" dirty="0">
                <a:solidFill>
                  <a:schemeClr val="dk1">
                    <a:lumMod val="75000"/>
                    <a:lumOff val="25000"/>
                  </a:schemeClr>
                </a:solidFill>
                <a:cs typeface="+mn-ea"/>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grpSp>
        <p:nvGrpSpPr>
          <p:cNvPr id="2" name="Group 4"/>
          <p:cNvGrpSpPr>
            <a:grpSpLocks noChangeAspect="1"/>
          </p:cNvGrpSpPr>
          <p:nvPr/>
        </p:nvGrpSpPr>
        <p:grpSpPr bwMode="auto">
          <a:xfrm>
            <a:off x="1146175" y="2037080"/>
            <a:ext cx="1640205" cy="1389380"/>
            <a:chOff x="914" y="1471"/>
            <a:chExt cx="1195" cy="1144"/>
          </a:xfrm>
          <a:solidFill>
            <a:srgbClr val="2D313B"/>
          </a:solidFill>
        </p:grpSpPr>
        <p:sp>
          <p:nvSpPr>
            <p:cNvPr id="14" name="Freeform 5"/>
            <p:cNvSpPr/>
            <p:nvPr>
              <p:custDataLst>
                <p:tags r:id="rId5"/>
              </p:custDataLst>
            </p:nvPr>
          </p:nvSpPr>
          <p:spPr bwMode="auto">
            <a:xfrm>
              <a:off x="914" y="1471"/>
              <a:ext cx="1195" cy="118"/>
            </a:xfrm>
            <a:custGeom>
              <a:avLst/>
              <a:gdLst>
                <a:gd name="T0" fmla="*/ 768 w 792"/>
                <a:gd name="T1" fmla="*/ 0 h 78"/>
                <a:gd name="T2" fmla="*/ 747 w 792"/>
                <a:gd name="T3" fmla="*/ 20 h 78"/>
                <a:gd name="T4" fmla="*/ 45 w 792"/>
                <a:gd name="T5" fmla="*/ 20 h 78"/>
                <a:gd name="T6" fmla="*/ 24 w 792"/>
                <a:gd name="T7" fmla="*/ 0 h 78"/>
                <a:gd name="T8" fmla="*/ 0 w 792"/>
                <a:gd name="T9" fmla="*/ 39 h 78"/>
                <a:gd name="T10" fmla="*/ 24 w 792"/>
                <a:gd name="T11" fmla="*/ 78 h 78"/>
                <a:gd name="T12" fmla="*/ 45 w 792"/>
                <a:gd name="T13" fmla="*/ 58 h 78"/>
                <a:gd name="T14" fmla="*/ 747 w 792"/>
                <a:gd name="T15" fmla="*/ 58 h 78"/>
                <a:gd name="T16" fmla="*/ 768 w 792"/>
                <a:gd name="T17" fmla="*/ 78 h 78"/>
                <a:gd name="T18" fmla="*/ 792 w 792"/>
                <a:gd name="T19" fmla="*/ 39 h 78"/>
                <a:gd name="T20" fmla="*/ 768 w 792"/>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2" h="78">
                  <a:moveTo>
                    <a:pt x="768" y="0"/>
                  </a:moveTo>
                  <a:cubicBezTo>
                    <a:pt x="759" y="0"/>
                    <a:pt x="751" y="8"/>
                    <a:pt x="747" y="20"/>
                  </a:cubicBezTo>
                  <a:cubicBezTo>
                    <a:pt x="45" y="20"/>
                    <a:pt x="45" y="20"/>
                    <a:pt x="45" y="20"/>
                  </a:cubicBezTo>
                  <a:cubicBezTo>
                    <a:pt x="41" y="8"/>
                    <a:pt x="33" y="0"/>
                    <a:pt x="24" y="0"/>
                  </a:cubicBezTo>
                  <a:cubicBezTo>
                    <a:pt x="11" y="0"/>
                    <a:pt x="0" y="17"/>
                    <a:pt x="0" y="39"/>
                  </a:cubicBezTo>
                  <a:cubicBezTo>
                    <a:pt x="0" y="60"/>
                    <a:pt x="11" y="78"/>
                    <a:pt x="24" y="78"/>
                  </a:cubicBezTo>
                  <a:cubicBezTo>
                    <a:pt x="33" y="78"/>
                    <a:pt x="41" y="69"/>
                    <a:pt x="45" y="58"/>
                  </a:cubicBezTo>
                  <a:cubicBezTo>
                    <a:pt x="747" y="58"/>
                    <a:pt x="747" y="58"/>
                    <a:pt x="747" y="58"/>
                  </a:cubicBezTo>
                  <a:cubicBezTo>
                    <a:pt x="751" y="69"/>
                    <a:pt x="759" y="78"/>
                    <a:pt x="768" y="78"/>
                  </a:cubicBezTo>
                  <a:cubicBezTo>
                    <a:pt x="781" y="78"/>
                    <a:pt x="792" y="60"/>
                    <a:pt x="792" y="39"/>
                  </a:cubicBezTo>
                  <a:cubicBezTo>
                    <a:pt x="792" y="17"/>
                    <a:pt x="781" y="0"/>
                    <a:pt x="768" y="0"/>
                  </a:cubicBez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45720" rIns="91440" bIns="45720" numCol="1" anchor="t" anchorCtr="0" compatLnSpc="1"/>
            <a:lstStyle/>
            <a:p>
              <a:pPr>
                <a:defRPr/>
              </a:pPr>
              <a:endParaRPr lang="zh-CN" altLang="en-US" sz="4000">
                <a:solidFill>
                  <a:prstClr val="black"/>
                </a:solidFill>
                <a:cs typeface="+mn-ea"/>
                <a:sym typeface="+mn-lt"/>
              </a:endParaRPr>
            </a:p>
          </p:txBody>
        </p:sp>
        <p:sp>
          <p:nvSpPr>
            <p:cNvPr id="4" name="Freeform 6"/>
            <p:cNvSpPr/>
            <p:nvPr>
              <p:custDataLst>
                <p:tags r:id="rId6"/>
              </p:custDataLst>
            </p:nvPr>
          </p:nvSpPr>
          <p:spPr bwMode="auto">
            <a:xfrm>
              <a:off x="1009" y="1500"/>
              <a:ext cx="1005" cy="1115"/>
            </a:xfrm>
            <a:custGeom>
              <a:avLst/>
              <a:gdLst>
                <a:gd name="T0" fmla="*/ 502 w 1005"/>
                <a:gd name="T1" fmla="*/ 916 h 1115"/>
                <a:gd name="T2" fmla="*/ 1005 w 1005"/>
                <a:gd name="T3" fmla="*/ 1115 h 1115"/>
                <a:gd name="T4" fmla="*/ 1005 w 1005"/>
                <a:gd name="T5" fmla="*/ 0 h 1115"/>
                <a:gd name="T6" fmla="*/ 0 w 1005"/>
                <a:gd name="T7" fmla="*/ 0 h 1115"/>
                <a:gd name="T8" fmla="*/ 0 w 1005"/>
                <a:gd name="T9" fmla="*/ 1115 h 1115"/>
                <a:gd name="T10" fmla="*/ 502 w 1005"/>
                <a:gd name="T11" fmla="*/ 916 h 1115"/>
              </a:gdLst>
              <a:ahLst/>
              <a:cxnLst>
                <a:cxn ang="0">
                  <a:pos x="T0" y="T1"/>
                </a:cxn>
                <a:cxn ang="0">
                  <a:pos x="T2" y="T3"/>
                </a:cxn>
                <a:cxn ang="0">
                  <a:pos x="T4" y="T5"/>
                </a:cxn>
                <a:cxn ang="0">
                  <a:pos x="T6" y="T7"/>
                </a:cxn>
                <a:cxn ang="0">
                  <a:pos x="T8" y="T9"/>
                </a:cxn>
                <a:cxn ang="0">
                  <a:pos x="T10" y="T11"/>
                </a:cxn>
              </a:cxnLst>
              <a:rect l="0" t="0" r="r" b="b"/>
              <a:pathLst>
                <a:path w="1005" h="1115">
                  <a:moveTo>
                    <a:pt x="502" y="916"/>
                  </a:moveTo>
                  <a:lnTo>
                    <a:pt x="1005" y="1115"/>
                  </a:lnTo>
                  <a:lnTo>
                    <a:pt x="1005" y="0"/>
                  </a:lnTo>
                  <a:lnTo>
                    <a:pt x="0" y="0"/>
                  </a:lnTo>
                  <a:lnTo>
                    <a:pt x="0" y="1115"/>
                  </a:lnTo>
                  <a:lnTo>
                    <a:pt x="502" y="916"/>
                  </a:ln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0" rIns="91440" bIns="180000" numCol="1" anchor="ctr" anchorCtr="0" compatLnSpc="1"/>
            <a:lstStyle/>
            <a:p>
              <a:pPr algn="ctr"/>
              <a:r>
                <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rPr>
                <a:t>硬件</a:t>
              </a:r>
              <a:endPar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endParaRPr>
            </a:p>
            <a:p>
              <a:pPr algn="ctr"/>
              <a:r>
                <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rPr>
                <a:t>接口</a:t>
              </a:r>
              <a:endPar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endParaRPr>
            </a:p>
          </p:txBody>
        </p:sp>
      </p:grpSp>
      <p:grpSp>
        <p:nvGrpSpPr>
          <p:cNvPr id="9" name="Group 4"/>
          <p:cNvGrpSpPr>
            <a:grpSpLocks noChangeAspect="1"/>
          </p:cNvGrpSpPr>
          <p:nvPr/>
        </p:nvGrpSpPr>
        <p:grpSpPr bwMode="auto">
          <a:xfrm>
            <a:off x="5090795" y="2049145"/>
            <a:ext cx="1682115" cy="1424305"/>
            <a:chOff x="914" y="1471"/>
            <a:chExt cx="1195" cy="1144"/>
          </a:xfrm>
          <a:solidFill>
            <a:srgbClr val="C82C41"/>
          </a:solidFill>
        </p:grpSpPr>
        <p:sp>
          <p:nvSpPr>
            <p:cNvPr id="11" name="Freeform 5"/>
            <p:cNvSpPr/>
            <p:nvPr>
              <p:custDataLst>
                <p:tags r:id="rId7"/>
              </p:custDataLst>
            </p:nvPr>
          </p:nvSpPr>
          <p:spPr bwMode="auto">
            <a:xfrm>
              <a:off x="914" y="1471"/>
              <a:ext cx="1195" cy="118"/>
            </a:xfrm>
            <a:custGeom>
              <a:avLst/>
              <a:gdLst>
                <a:gd name="T0" fmla="*/ 768 w 792"/>
                <a:gd name="T1" fmla="*/ 0 h 78"/>
                <a:gd name="T2" fmla="*/ 747 w 792"/>
                <a:gd name="T3" fmla="*/ 20 h 78"/>
                <a:gd name="T4" fmla="*/ 45 w 792"/>
                <a:gd name="T5" fmla="*/ 20 h 78"/>
                <a:gd name="T6" fmla="*/ 24 w 792"/>
                <a:gd name="T7" fmla="*/ 0 h 78"/>
                <a:gd name="T8" fmla="*/ 0 w 792"/>
                <a:gd name="T9" fmla="*/ 39 h 78"/>
                <a:gd name="T10" fmla="*/ 24 w 792"/>
                <a:gd name="T11" fmla="*/ 78 h 78"/>
                <a:gd name="T12" fmla="*/ 45 w 792"/>
                <a:gd name="T13" fmla="*/ 58 h 78"/>
                <a:gd name="T14" fmla="*/ 747 w 792"/>
                <a:gd name="T15" fmla="*/ 58 h 78"/>
                <a:gd name="T16" fmla="*/ 768 w 792"/>
                <a:gd name="T17" fmla="*/ 78 h 78"/>
                <a:gd name="T18" fmla="*/ 792 w 792"/>
                <a:gd name="T19" fmla="*/ 39 h 78"/>
                <a:gd name="T20" fmla="*/ 768 w 792"/>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2" h="78">
                  <a:moveTo>
                    <a:pt x="768" y="0"/>
                  </a:moveTo>
                  <a:cubicBezTo>
                    <a:pt x="759" y="0"/>
                    <a:pt x="751" y="8"/>
                    <a:pt x="747" y="20"/>
                  </a:cubicBezTo>
                  <a:cubicBezTo>
                    <a:pt x="45" y="20"/>
                    <a:pt x="45" y="20"/>
                    <a:pt x="45" y="20"/>
                  </a:cubicBezTo>
                  <a:cubicBezTo>
                    <a:pt x="41" y="8"/>
                    <a:pt x="33" y="0"/>
                    <a:pt x="24" y="0"/>
                  </a:cubicBezTo>
                  <a:cubicBezTo>
                    <a:pt x="11" y="0"/>
                    <a:pt x="0" y="17"/>
                    <a:pt x="0" y="39"/>
                  </a:cubicBezTo>
                  <a:cubicBezTo>
                    <a:pt x="0" y="60"/>
                    <a:pt x="11" y="78"/>
                    <a:pt x="24" y="78"/>
                  </a:cubicBezTo>
                  <a:cubicBezTo>
                    <a:pt x="33" y="78"/>
                    <a:pt x="41" y="69"/>
                    <a:pt x="45" y="58"/>
                  </a:cubicBezTo>
                  <a:cubicBezTo>
                    <a:pt x="747" y="58"/>
                    <a:pt x="747" y="58"/>
                    <a:pt x="747" y="58"/>
                  </a:cubicBezTo>
                  <a:cubicBezTo>
                    <a:pt x="751" y="69"/>
                    <a:pt x="759" y="78"/>
                    <a:pt x="768" y="78"/>
                  </a:cubicBezTo>
                  <a:cubicBezTo>
                    <a:pt x="781" y="78"/>
                    <a:pt x="792" y="60"/>
                    <a:pt x="792" y="39"/>
                  </a:cubicBezTo>
                  <a:cubicBezTo>
                    <a:pt x="792" y="17"/>
                    <a:pt x="781" y="0"/>
                    <a:pt x="768" y="0"/>
                  </a:cubicBez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45720" rIns="91440" bIns="45720" numCol="1" anchor="t" anchorCtr="0" compatLnSpc="1"/>
            <a:lstStyle/>
            <a:p>
              <a:pPr>
                <a:defRPr/>
              </a:pPr>
              <a:endParaRPr lang="zh-CN" altLang="en-US" sz="4000">
                <a:solidFill>
                  <a:prstClr val="black"/>
                </a:solidFill>
                <a:cs typeface="+mn-ea"/>
                <a:sym typeface="+mn-lt"/>
              </a:endParaRPr>
            </a:p>
          </p:txBody>
        </p:sp>
        <p:sp>
          <p:nvSpPr>
            <p:cNvPr id="19" name="Freeform 6"/>
            <p:cNvSpPr/>
            <p:nvPr>
              <p:custDataLst>
                <p:tags r:id="rId8"/>
              </p:custDataLst>
            </p:nvPr>
          </p:nvSpPr>
          <p:spPr bwMode="auto">
            <a:xfrm>
              <a:off x="1009" y="1500"/>
              <a:ext cx="1005" cy="1115"/>
            </a:xfrm>
            <a:custGeom>
              <a:avLst/>
              <a:gdLst>
                <a:gd name="T0" fmla="*/ 502 w 1005"/>
                <a:gd name="T1" fmla="*/ 916 h 1115"/>
                <a:gd name="T2" fmla="*/ 1005 w 1005"/>
                <a:gd name="T3" fmla="*/ 1115 h 1115"/>
                <a:gd name="T4" fmla="*/ 1005 w 1005"/>
                <a:gd name="T5" fmla="*/ 0 h 1115"/>
                <a:gd name="T6" fmla="*/ 0 w 1005"/>
                <a:gd name="T7" fmla="*/ 0 h 1115"/>
                <a:gd name="T8" fmla="*/ 0 w 1005"/>
                <a:gd name="T9" fmla="*/ 1115 h 1115"/>
                <a:gd name="T10" fmla="*/ 502 w 1005"/>
                <a:gd name="T11" fmla="*/ 916 h 1115"/>
              </a:gdLst>
              <a:ahLst/>
              <a:cxnLst>
                <a:cxn ang="0">
                  <a:pos x="T0" y="T1"/>
                </a:cxn>
                <a:cxn ang="0">
                  <a:pos x="T2" y="T3"/>
                </a:cxn>
                <a:cxn ang="0">
                  <a:pos x="T4" y="T5"/>
                </a:cxn>
                <a:cxn ang="0">
                  <a:pos x="T6" y="T7"/>
                </a:cxn>
                <a:cxn ang="0">
                  <a:pos x="T8" y="T9"/>
                </a:cxn>
                <a:cxn ang="0">
                  <a:pos x="T10" y="T11"/>
                </a:cxn>
              </a:cxnLst>
              <a:rect l="0" t="0" r="r" b="b"/>
              <a:pathLst>
                <a:path w="1005" h="1115">
                  <a:moveTo>
                    <a:pt x="502" y="916"/>
                  </a:moveTo>
                  <a:lnTo>
                    <a:pt x="1005" y="1115"/>
                  </a:lnTo>
                  <a:lnTo>
                    <a:pt x="1005" y="0"/>
                  </a:lnTo>
                  <a:lnTo>
                    <a:pt x="0" y="0"/>
                  </a:lnTo>
                  <a:lnTo>
                    <a:pt x="0" y="1115"/>
                  </a:lnTo>
                  <a:lnTo>
                    <a:pt x="502" y="916"/>
                  </a:ln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0" rIns="91440" bIns="180000" numCol="1" anchor="ctr" anchorCtr="0" compatLnSpc="1"/>
            <a:lstStyle/>
            <a:p>
              <a:pPr algn="ctr">
                <a:defRPr/>
              </a:pPr>
              <a:r>
                <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rPr>
                <a:t>软件</a:t>
              </a:r>
              <a:endPar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endParaRPr>
            </a:p>
            <a:p>
              <a:pPr algn="ctr">
                <a:defRPr/>
              </a:pPr>
              <a:r>
                <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rPr>
                <a:t>接口</a:t>
              </a:r>
              <a:endPar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mn-lt"/>
              </a:endParaRPr>
            </a:p>
          </p:txBody>
        </p:sp>
      </p:grpSp>
      <p:grpSp>
        <p:nvGrpSpPr>
          <p:cNvPr id="21" name="Group 4"/>
          <p:cNvGrpSpPr>
            <a:grpSpLocks noChangeAspect="1"/>
          </p:cNvGrpSpPr>
          <p:nvPr/>
        </p:nvGrpSpPr>
        <p:grpSpPr bwMode="auto">
          <a:xfrm>
            <a:off x="9078595" y="2084070"/>
            <a:ext cx="1633220" cy="1383030"/>
            <a:chOff x="914" y="1471"/>
            <a:chExt cx="1195" cy="1144"/>
          </a:xfrm>
          <a:solidFill>
            <a:srgbClr val="2D313B"/>
          </a:solidFill>
        </p:grpSpPr>
        <p:sp>
          <p:nvSpPr>
            <p:cNvPr id="22" name="Freeform 5"/>
            <p:cNvSpPr/>
            <p:nvPr>
              <p:custDataLst>
                <p:tags r:id="rId9"/>
              </p:custDataLst>
            </p:nvPr>
          </p:nvSpPr>
          <p:spPr bwMode="auto">
            <a:xfrm>
              <a:off x="914" y="1471"/>
              <a:ext cx="1195" cy="118"/>
            </a:xfrm>
            <a:custGeom>
              <a:avLst/>
              <a:gdLst>
                <a:gd name="T0" fmla="*/ 768 w 792"/>
                <a:gd name="T1" fmla="*/ 0 h 78"/>
                <a:gd name="T2" fmla="*/ 747 w 792"/>
                <a:gd name="T3" fmla="*/ 20 h 78"/>
                <a:gd name="T4" fmla="*/ 45 w 792"/>
                <a:gd name="T5" fmla="*/ 20 h 78"/>
                <a:gd name="T6" fmla="*/ 24 w 792"/>
                <a:gd name="T7" fmla="*/ 0 h 78"/>
                <a:gd name="T8" fmla="*/ 0 w 792"/>
                <a:gd name="T9" fmla="*/ 39 h 78"/>
                <a:gd name="T10" fmla="*/ 24 w 792"/>
                <a:gd name="T11" fmla="*/ 78 h 78"/>
                <a:gd name="T12" fmla="*/ 45 w 792"/>
                <a:gd name="T13" fmla="*/ 58 h 78"/>
                <a:gd name="T14" fmla="*/ 747 w 792"/>
                <a:gd name="T15" fmla="*/ 58 h 78"/>
                <a:gd name="T16" fmla="*/ 768 w 792"/>
                <a:gd name="T17" fmla="*/ 78 h 78"/>
                <a:gd name="T18" fmla="*/ 792 w 792"/>
                <a:gd name="T19" fmla="*/ 39 h 78"/>
                <a:gd name="T20" fmla="*/ 768 w 792"/>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2" h="78">
                  <a:moveTo>
                    <a:pt x="768" y="0"/>
                  </a:moveTo>
                  <a:cubicBezTo>
                    <a:pt x="759" y="0"/>
                    <a:pt x="751" y="8"/>
                    <a:pt x="747" y="20"/>
                  </a:cubicBezTo>
                  <a:cubicBezTo>
                    <a:pt x="45" y="20"/>
                    <a:pt x="45" y="20"/>
                    <a:pt x="45" y="20"/>
                  </a:cubicBezTo>
                  <a:cubicBezTo>
                    <a:pt x="41" y="8"/>
                    <a:pt x="33" y="0"/>
                    <a:pt x="24" y="0"/>
                  </a:cubicBezTo>
                  <a:cubicBezTo>
                    <a:pt x="11" y="0"/>
                    <a:pt x="0" y="17"/>
                    <a:pt x="0" y="39"/>
                  </a:cubicBezTo>
                  <a:cubicBezTo>
                    <a:pt x="0" y="60"/>
                    <a:pt x="11" y="78"/>
                    <a:pt x="24" y="78"/>
                  </a:cubicBezTo>
                  <a:cubicBezTo>
                    <a:pt x="33" y="78"/>
                    <a:pt x="41" y="69"/>
                    <a:pt x="45" y="58"/>
                  </a:cubicBezTo>
                  <a:cubicBezTo>
                    <a:pt x="747" y="58"/>
                    <a:pt x="747" y="58"/>
                    <a:pt x="747" y="58"/>
                  </a:cubicBezTo>
                  <a:cubicBezTo>
                    <a:pt x="751" y="69"/>
                    <a:pt x="759" y="78"/>
                    <a:pt x="768" y="78"/>
                  </a:cubicBezTo>
                  <a:cubicBezTo>
                    <a:pt x="781" y="78"/>
                    <a:pt x="792" y="60"/>
                    <a:pt x="792" y="39"/>
                  </a:cubicBezTo>
                  <a:cubicBezTo>
                    <a:pt x="792" y="17"/>
                    <a:pt x="781" y="0"/>
                    <a:pt x="768" y="0"/>
                  </a:cubicBez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45720" rIns="91440" bIns="45720" numCol="1" anchor="t" anchorCtr="0" compatLnSpc="1"/>
            <a:lstStyle/>
            <a:p>
              <a:pPr>
                <a:defRPr/>
              </a:pPr>
              <a:endParaRPr lang="zh-CN" altLang="en-US" sz="4000">
                <a:solidFill>
                  <a:prstClr val="black"/>
                </a:solidFill>
                <a:cs typeface="+mn-ea"/>
                <a:sym typeface="+mn-lt"/>
              </a:endParaRPr>
            </a:p>
          </p:txBody>
        </p:sp>
        <p:sp>
          <p:nvSpPr>
            <p:cNvPr id="23" name="Freeform 6"/>
            <p:cNvSpPr/>
            <p:nvPr>
              <p:custDataLst>
                <p:tags r:id="rId10"/>
              </p:custDataLst>
            </p:nvPr>
          </p:nvSpPr>
          <p:spPr bwMode="auto">
            <a:xfrm>
              <a:off x="1009" y="1500"/>
              <a:ext cx="1005" cy="1115"/>
            </a:xfrm>
            <a:custGeom>
              <a:avLst/>
              <a:gdLst>
                <a:gd name="T0" fmla="*/ 502 w 1005"/>
                <a:gd name="T1" fmla="*/ 916 h 1115"/>
                <a:gd name="T2" fmla="*/ 1005 w 1005"/>
                <a:gd name="T3" fmla="*/ 1115 h 1115"/>
                <a:gd name="T4" fmla="*/ 1005 w 1005"/>
                <a:gd name="T5" fmla="*/ 0 h 1115"/>
                <a:gd name="T6" fmla="*/ 0 w 1005"/>
                <a:gd name="T7" fmla="*/ 0 h 1115"/>
                <a:gd name="T8" fmla="*/ 0 w 1005"/>
                <a:gd name="T9" fmla="*/ 1115 h 1115"/>
                <a:gd name="T10" fmla="*/ 502 w 1005"/>
                <a:gd name="T11" fmla="*/ 916 h 1115"/>
              </a:gdLst>
              <a:ahLst/>
              <a:cxnLst>
                <a:cxn ang="0">
                  <a:pos x="T0" y="T1"/>
                </a:cxn>
                <a:cxn ang="0">
                  <a:pos x="T2" y="T3"/>
                </a:cxn>
                <a:cxn ang="0">
                  <a:pos x="T4" y="T5"/>
                </a:cxn>
                <a:cxn ang="0">
                  <a:pos x="T6" y="T7"/>
                </a:cxn>
                <a:cxn ang="0">
                  <a:pos x="T8" y="T9"/>
                </a:cxn>
                <a:cxn ang="0">
                  <a:pos x="T10" y="T11"/>
                </a:cxn>
              </a:cxnLst>
              <a:rect l="0" t="0" r="r" b="b"/>
              <a:pathLst>
                <a:path w="1005" h="1115">
                  <a:moveTo>
                    <a:pt x="502" y="916"/>
                  </a:moveTo>
                  <a:lnTo>
                    <a:pt x="1005" y="1115"/>
                  </a:lnTo>
                  <a:lnTo>
                    <a:pt x="1005" y="0"/>
                  </a:lnTo>
                  <a:lnTo>
                    <a:pt x="0" y="0"/>
                  </a:lnTo>
                  <a:lnTo>
                    <a:pt x="0" y="1115"/>
                  </a:lnTo>
                  <a:lnTo>
                    <a:pt x="502" y="916"/>
                  </a:ln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0" rIns="91440" bIns="180000" numCol="1" anchor="ctr" anchorCtr="0" compatLnSpc="1"/>
            <a:lstStyle/>
            <a:p>
              <a:pPr algn="ctr">
                <a:defRPr/>
              </a:pPr>
              <a:r>
                <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rPr>
                <a:t>通信</a:t>
              </a:r>
              <a:endPar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endParaRPr>
            </a:p>
            <a:p>
              <a:pPr algn="ctr">
                <a:defRPr/>
              </a:pPr>
              <a:r>
                <a:rPr lang="zh-CN" altLang="en-US" sz="4000" baseline="30000" dirty="0">
                  <a:solidFill>
                    <a:schemeClr val="bg1"/>
                  </a:solidFill>
                  <a:latin typeface="微软雅黑" panose="020B0503020204020204" charset="-122"/>
                  <a:ea typeface="微软雅黑" panose="020B0503020204020204" charset="-122"/>
                  <a:cs typeface="OPPOSans L" panose="00020600040101010101" pitchFamily="18" charset="-122"/>
                  <a:sym typeface="字魂59号-创粗黑" panose="00000500000000000000" pitchFamily="2" charset="-122"/>
                </a:rPr>
                <a:t>接口</a:t>
              </a:r>
              <a:endParaRPr lang="en-US" altLang="zh-CN" sz="6000" dirty="0">
                <a:solidFill>
                  <a:srgbClr val="FFFFFF"/>
                </a:solidFill>
                <a:cs typeface="+mn-ea"/>
                <a:sym typeface="+mn-lt"/>
              </a:endParaRPr>
            </a:p>
          </p:txBody>
        </p:sp>
      </p:grpSp>
      <p:sp>
        <p:nvSpPr>
          <p:cNvPr id="20" name="文本框 19"/>
          <p:cNvSpPr txBox="1"/>
          <p:nvPr/>
        </p:nvSpPr>
        <p:spPr>
          <a:xfrm>
            <a:off x="301625" y="3630930"/>
            <a:ext cx="3642360" cy="1597025"/>
          </a:xfrm>
          <a:prstGeom prst="rect">
            <a:avLst/>
          </a:prstGeom>
          <a:noFill/>
        </p:spPr>
        <p:txBody>
          <a:bodyPr wrap="square" rtlCol="0" anchor="t">
            <a:noAutofit/>
          </a:bodyPr>
          <a:lstStyle/>
          <a:p>
            <a:pPr indent="304800"/>
            <a:r>
              <a:rPr lang="zh-CN">
                <a:latin typeface="微软雅黑" panose="020B0503020204020204" charset="-122"/>
                <a:ea typeface="微软雅黑" panose="020B0503020204020204" charset="-122"/>
                <a:cs typeface="微软雅黑" panose="020B0503020204020204" charset="-122"/>
                <a:sym typeface="+mn-ea"/>
              </a:rPr>
              <a:t>搭建高性能本地服务器和分布式数据库集群，本地服务器采用学院提供的英伟达</a:t>
            </a:r>
            <a:r>
              <a:rPr lang="en-US" altLang="zh-CN">
                <a:latin typeface="微软雅黑" panose="020B0503020204020204" charset="-122"/>
                <a:ea typeface="微软雅黑" panose="020B0503020204020204" charset="-122"/>
                <a:cs typeface="微软雅黑" panose="020B0503020204020204" charset="-122"/>
                <a:sym typeface="+mn-ea"/>
              </a:rPr>
              <a:t>H800/L40</a:t>
            </a:r>
            <a:r>
              <a:rPr lang="zh-CN">
                <a:latin typeface="微软雅黑" panose="020B0503020204020204" charset="-122"/>
                <a:ea typeface="微软雅黑" panose="020B0503020204020204" charset="-122"/>
                <a:cs typeface="微软雅黑" panose="020B0503020204020204" charset="-122"/>
                <a:sym typeface="+mn-ea"/>
              </a:rPr>
              <a:t>显卡部署ChatGLM</a:t>
            </a:r>
            <a:r>
              <a:rPr lang="en-US" altLang="zh-CN">
                <a:latin typeface="微软雅黑" panose="020B0503020204020204" charset="-122"/>
                <a:ea typeface="微软雅黑" panose="020B0503020204020204" charset="-122"/>
                <a:cs typeface="微软雅黑" panose="020B0503020204020204" charset="-122"/>
                <a:sym typeface="+mn-ea"/>
              </a:rPr>
              <a:t>3</a:t>
            </a:r>
            <a:r>
              <a:rPr lang="zh-CN" altLang="en-US">
                <a:latin typeface="微软雅黑" panose="020B0503020204020204" charset="-122"/>
                <a:ea typeface="微软雅黑" panose="020B0503020204020204" charset="-122"/>
                <a:cs typeface="微软雅黑" panose="020B0503020204020204" charset="-122"/>
                <a:sym typeface="+mn-ea"/>
              </a:rPr>
              <a:t>并进行微调训练</a:t>
            </a:r>
            <a:endParaRPr lang="zh-CN">
              <a:latin typeface="微软雅黑" panose="020B0503020204020204" charset="-122"/>
              <a:ea typeface="微软雅黑" panose="020B0503020204020204" charset="-122"/>
              <a:cs typeface="微软雅黑" panose="020B0503020204020204" charset="-122"/>
              <a:sym typeface="+mn-ea"/>
            </a:endParaRPr>
          </a:p>
          <a:p>
            <a:pPr indent="304800"/>
            <a:endParaRPr lang="zh-CN" altLang="en-US">
              <a:latin typeface="微软雅黑" panose="020B0503020204020204" charset="-122"/>
              <a:ea typeface="微软雅黑" panose="020B0503020204020204" charset="-122"/>
              <a:cs typeface="微软雅黑" panose="020B0503020204020204" charset="-122"/>
              <a:sym typeface="+mn-ea"/>
            </a:endParaRPr>
          </a:p>
        </p:txBody>
      </p:sp>
      <p:sp>
        <p:nvSpPr>
          <p:cNvPr id="24" name="文本框 23"/>
          <p:cNvSpPr txBox="1"/>
          <p:nvPr/>
        </p:nvSpPr>
        <p:spPr>
          <a:xfrm>
            <a:off x="4302760" y="3630930"/>
            <a:ext cx="3587115" cy="1476375"/>
          </a:xfrm>
          <a:prstGeom prst="rect">
            <a:avLst/>
          </a:prstGeom>
          <a:noFill/>
        </p:spPr>
        <p:txBody>
          <a:bodyPr wrap="square" rtlCol="0" anchor="t">
            <a:spAutoFit/>
          </a:bodyPr>
          <a:lstStyle/>
          <a:p>
            <a:pPr indent="304800"/>
            <a:r>
              <a:rPr lang="zh-CN">
                <a:latin typeface="微软雅黑" panose="020B0503020204020204" charset="-122"/>
                <a:ea typeface="微软雅黑" panose="020B0503020204020204" charset="-122"/>
                <a:cs typeface="微软雅黑" panose="020B0503020204020204" charset="-122"/>
                <a:sym typeface="+mn-ea"/>
              </a:rPr>
              <a:t>用户历史会话数据采用</a:t>
            </a:r>
            <a:r>
              <a:rPr lang="en-US" altLang="zh-CN">
                <a:latin typeface="微软雅黑" panose="020B0503020204020204" charset="-122"/>
                <a:ea typeface="微软雅黑" panose="020B0503020204020204" charset="-122"/>
                <a:cs typeface="微软雅黑" panose="020B0503020204020204" charset="-122"/>
                <a:sym typeface="+mn-ea"/>
              </a:rPr>
              <a:t>AWS</a:t>
            </a:r>
            <a:r>
              <a:rPr lang="zh-CN" altLang="en-US">
                <a:latin typeface="微软雅黑" panose="020B0503020204020204" charset="-122"/>
                <a:ea typeface="微软雅黑" panose="020B0503020204020204" charset="-122"/>
                <a:cs typeface="微软雅黑" panose="020B0503020204020204" charset="-122"/>
                <a:sym typeface="+mn-ea"/>
              </a:rPr>
              <a:t>云数据存储服务</a:t>
            </a:r>
            <a:r>
              <a:rPr lang="zh-CN">
                <a:latin typeface="微软雅黑" panose="020B0503020204020204" charset="-122"/>
                <a:ea typeface="微软雅黑" panose="020B0503020204020204" charset="-122"/>
                <a:cs typeface="微软雅黑" panose="020B0503020204020204" charset="-122"/>
                <a:sym typeface="+mn-ea"/>
              </a:rPr>
              <a:t>；</a:t>
            </a:r>
            <a:r>
              <a:rPr lang="en-US" altLang="zh-CN">
                <a:latin typeface="微软雅黑" panose="020B0503020204020204" charset="-122"/>
                <a:ea typeface="微软雅黑" panose="020B0503020204020204" charset="-122"/>
                <a:cs typeface="微软雅黑" panose="020B0503020204020204" charset="-122"/>
                <a:sym typeface="+mn-ea"/>
              </a:rPr>
              <a:t>Token</a:t>
            </a:r>
            <a:r>
              <a:rPr lang="zh-CN" altLang="en-US">
                <a:latin typeface="微软雅黑" panose="020B0503020204020204" charset="-122"/>
                <a:ea typeface="微软雅黑" panose="020B0503020204020204" charset="-122"/>
                <a:cs typeface="微软雅黑" panose="020B0503020204020204" charset="-122"/>
                <a:sym typeface="+mn-ea"/>
              </a:rPr>
              <a:t>资源包支付</a:t>
            </a:r>
            <a:r>
              <a:rPr lang="zh-CN">
                <a:latin typeface="微软雅黑" panose="020B0503020204020204" charset="-122"/>
                <a:ea typeface="微软雅黑" panose="020B0503020204020204" charset="-122"/>
                <a:cs typeface="微软雅黑" panose="020B0503020204020204" charset="-122"/>
                <a:sym typeface="+mn-ea"/>
              </a:rPr>
              <a:t>采用第三方支付平台；用户文本编辑与发布采用</a:t>
            </a:r>
            <a:r>
              <a:rPr lang="en-US" altLang="zh-CN">
                <a:latin typeface="微软雅黑" panose="020B0503020204020204" charset="-122"/>
                <a:ea typeface="微软雅黑" panose="020B0503020204020204" charset="-122"/>
                <a:cs typeface="微软雅黑" panose="020B0503020204020204" charset="-122"/>
                <a:sym typeface="+mn-ea"/>
              </a:rPr>
              <a:t>CodeMirror</a:t>
            </a:r>
            <a:r>
              <a:rPr lang="zh-CN" altLang="en-US">
                <a:latin typeface="微软雅黑" panose="020B0503020204020204" charset="-122"/>
                <a:ea typeface="微软雅黑" panose="020B0503020204020204" charset="-122"/>
                <a:cs typeface="微软雅黑" panose="020B0503020204020204" charset="-122"/>
                <a:sym typeface="+mn-ea"/>
              </a:rPr>
              <a:t>等</a:t>
            </a:r>
            <a:r>
              <a:rPr lang="en-US" altLang="zh-CN">
                <a:latin typeface="微软雅黑" panose="020B0503020204020204" charset="-122"/>
                <a:ea typeface="微软雅黑" panose="020B0503020204020204" charset="-122"/>
                <a:cs typeface="微软雅黑" panose="020B0503020204020204" charset="-122"/>
                <a:sym typeface="+mn-ea"/>
              </a:rPr>
              <a:t>MD</a:t>
            </a:r>
            <a:r>
              <a:rPr lang="zh-CN" altLang="en-US">
                <a:latin typeface="微软雅黑" panose="020B0503020204020204" charset="-122"/>
                <a:ea typeface="微软雅黑" panose="020B0503020204020204" charset="-122"/>
                <a:cs typeface="微软雅黑" panose="020B0503020204020204" charset="-122"/>
                <a:sym typeface="+mn-ea"/>
              </a:rPr>
              <a:t>编辑器组件</a:t>
            </a:r>
            <a:endParaRPr lang="zh-CN" altLang="en-US">
              <a:latin typeface="微软雅黑" panose="020B0503020204020204" charset="-122"/>
              <a:ea typeface="微软雅黑" panose="020B0503020204020204" charset="-122"/>
              <a:cs typeface="微软雅黑" panose="020B0503020204020204" charset="-122"/>
              <a:sym typeface="+mn-ea"/>
            </a:endParaRPr>
          </a:p>
        </p:txBody>
      </p:sp>
      <p:sp>
        <p:nvSpPr>
          <p:cNvPr id="28" name="文本框 27"/>
          <p:cNvSpPr txBox="1"/>
          <p:nvPr/>
        </p:nvSpPr>
        <p:spPr>
          <a:xfrm>
            <a:off x="8248650" y="3630930"/>
            <a:ext cx="3597910" cy="1476375"/>
          </a:xfrm>
          <a:prstGeom prst="rect">
            <a:avLst/>
          </a:prstGeom>
          <a:noFill/>
        </p:spPr>
        <p:txBody>
          <a:bodyPr wrap="square" rtlCol="0" anchor="t">
            <a:spAutoFit/>
          </a:bodyPr>
          <a:lstStyle/>
          <a:p>
            <a:pPr indent="457200"/>
            <a:r>
              <a:rPr lang="zh-CN">
                <a:latin typeface="微软雅黑" panose="020B0503020204020204" charset="-122"/>
                <a:ea typeface="微软雅黑" panose="020B0503020204020204" charset="-122"/>
                <a:cs typeface="微软雅黑" panose="020B0503020204020204" charset="-122"/>
                <a:sym typeface="+mn-ea"/>
              </a:rPr>
              <a:t>利用</a:t>
            </a:r>
            <a:r>
              <a:rPr lang="en-US" altLang="zh-CN">
                <a:latin typeface="微软雅黑" panose="020B0503020204020204" charset="-122"/>
                <a:ea typeface="微软雅黑" panose="020B0503020204020204" charset="-122"/>
                <a:cs typeface="微软雅黑" panose="020B0503020204020204" charset="-122"/>
                <a:sym typeface="+mn-ea"/>
              </a:rPr>
              <a:t>Amazon Cloudfare</a:t>
            </a:r>
            <a:r>
              <a:rPr lang="zh-CN" altLang="en-US">
                <a:latin typeface="微软雅黑" panose="020B0503020204020204" charset="-122"/>
                <a:ea typeface="微软雅黑" panose="020B0503020204020204" charset="-122"/>
                <a:cs typeface="微软雅黑" panose="020B0503020204020204" charset="-122"/>
                <a:sym typeface="+mn-ea"/>
              </a:rPr>
              <a:t>等内网穿透工具为</a:t>
            </a:r>
            <a:r>
              <a:rPr lang="en-US" altLang="zh-CN">
                <a:latin typeface="微软雅黑" panose="020B0503020204020204" charset="-122"/>
                <a:ea typeface="微软雅黑" panose="020B0503020204020204" charset="-122"/>
                <a:cs typeface="微软雅黑" panose="020B0503020204020204" charset="-122"/>
                <a:sym typeface="+mn-ea"/>
              </a:rPr>
              <a:t>web</a:t>
            </a:r>
            <a:r>
              <a:rPr lang="zh-CN" altLang="en-US">
                <a:latin typeface="微软雅黑" panose="020B0503020204020204" charset="-122"/>
                <a:ea typeface="微软雅黑" panose="020B0503020204020204" charset="-122"/>
                <a:cs typeface="微软雅黑" panose="020B0503020204020204" charset="-122"/>
                <a:sym typeface="+mn-ea"/>
              </a:rPr>
              <a:t>服务生成域名。</a:t>
            </a:r>
            <a:endParaRPr lang="zh-CN" altLang="en-US">
              <a:latin typeface="微软雅黑" panose="020B0503020204020204" charset="-122"/>
              <a:ea typeface="微软雅黑" panose="020B0503020204020204" charset="-122"/>
              <a:cs typeface="微软雅黑" panose="020B0503020204020204" charset="-122"/>
              <a:sym typeface="+mn-ea"/>
            </a:endParaRPr>
          </a:p>
          <a:p>
            <a:pPr indent="457200"/>
            <a:r>
              <a:rPr lang="zh-CN">
                <a:latin typeface="微软雅黑" panose="020B0503020204020204" charset="-122"/>
                <a:ea typeface="微软雅黑" panose="020B0503020204020204" charset="-122"/>
                <a:cs typeface="微软雅黑" panose="020B0503020204020204" charset="-122"/>
                <a:sym typeface="+mn-ea"/>
              </a:rPr>
              <a:t>由第三方通讯服务提供商提供电话、短信服务和网络服务，需要和硬件接口适配。</a:t>
            </a:r>
            <a:endParaRPr lang="zh-CN" altLang="en-US">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需求建模</a:t>
              </a:r>
              <a:endParaRPr kumimoji="0" lang="en-US" altLang="zh-CN"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15" name="文本框 14"/>
          <p:cNvSpPr txBox="1"/>
          <p:nvPr>
            <p:custDataLst>
              <p:tags r:id="rId5"/>
            </p:custDataLst>
          </p:nvPr>
        </p:nvSpPr>
        <p:spPr>
          <a:xfrm>
            <a:off x="301625" y="1261745"/>
            <a:ext cx="4064000" cy="521970"/>
          </a:xfrm>
          <a:prstGeom prst="rect">
            <a:avLst/>
          </a:prstGeom>
          <a:noFill/>
        </p:spPr>
        <p:txBody>
          <a:bodyPr wrap="square" rtlCol="0">
            <a:spAutoFit/>
          </a:bodyPr>
          <a:lstStyle/>
          <a:p>
            <a:r>
              <a:rPr lang="zh-CN" altLang="en-US" sz="2800" dirty="0">
                <a:solidFill>
                  <a:schemeClr val="dk1">
                    <a:lumMod val="75000"/>
                    <a:lumOff val="25000"/>
                  </a:schemeClr>
                </a:solidFill>
                <a:cs typeface="+mn-ea"/>
              </a:rPr>
              <a:t>用例图</a:t>
            </a:r>
            <a:endParaRPr lang="zh-CN" altLang="en-US"/>
          </a:p>
        </p:txBody>
      </p:sp>
      <p:pic>
        <p:nvPicPr>
          <p:cNvPr id="2" name="图片 1"/>
          <p:cNvPicPr>
            <a:picLocks noChangeAspect="1"/>
          </p:cNvPicPr>
          <p:nvPr/>
        </p:nvPicPr>
        <p:blipFill>
          <a:blip r:embed="rId6"/>
          <a:stretch>
            <a:fillRect/>
          </a:stretch>
        </p:blipFill>
        <p:spPr>
          <a:xfrm>
            <a:off x="1485900" y="1109980"/>
            <a:ext cx="4362450" cy="5748020"/>
          </a:xfrm>
          <a:prstGeom prst="rect">
            <a:avLst/>
          </a:prstGeom>
        </p:spPr>
      </p:pic>
      <p:pic>
        <p:nvPicPr>
          <p:cNvPr id="4" name="图片 3"/>
          <p:cNvPicPr>
            <a:picLocks noChangeAspect="1"/>
          </p:cNvPicPr>
          <p:nvPr/>
        </p:nvPicPr>
        <p:blipFill>
          <a:blip r:embed="rId7"/>
          <a:stretch>
            <a:fillRect/>
          </a:stretch>
        </p:blipFill>
        <p:spPr>
          <a:xfrm>
            <a:off x="6329680" y="1892935"/>
            <a:ext cx="5600700" cy="4181475"/>
          </a:xfrm>
          <a:prstGeom prst="rect">
            <a:avLst/>
          </a:prstGeom>
        </p:spPr>
      </p:pic>
      <p:pic>
        <p:nvPicPr>
          <p:cNvPr id="11" name="图片 10"/>
          <p:cNvPicPr>
            <a:picLocks noChangeAspect="1"/>
          </p:cNvPicPr>
          <p:nvPr/>
        </p:nvPicPr>
        <p:blipFill>
          <a:blip r:embed="rId8"/>
          <a:stretch>
            <a:fillRect/>
          </a:stretch>
        </p:blipFill>
        <p:spPr>
          <a:xfrm>
            <a:off x="3128645" y="947420"/>
            <a:ext cx="5313680" cy="59105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功能点"/>
          <p:cNvPicPr>
            <a:picLocks noChangeAspect="1"/>
          </p:cNvPicPr>
          <p:nvPr/>
        </p:nvPicPr>
        <p:blipFill>
          <a:blip r:embed="rId1"/>
          <a:stretch>
            <a:fillRect/>
          </a:stretch>
        </p:blipFill>
        <p:spPr>
          <a:xfrm>
            <a:off x="2399030" y="686435"/>
            <a:ext cx="8362315" cy="6072505"/>
          </a:xfrm>
          <a:prstGeom prst="rect">
            <a:avLst/>
          </a:prstGeom>
        </p:spPr>
      </p:pic>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2"/>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需求建模</a:t>
              </a:r>
              <a:endParaRPr kumimoji="0" lang="en-US" altLang="zh-CN"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3"/>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4"/>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5"/>
          <a:stretch>
            <a:fillRect/>
          </a:stretch>
        </p:blipFill>
        <p:spPr>
          <a:xfrm>
            <a:off x="9411970" y="177165"/>
            <a:ext cx="2178685" cy="970915"/>
          </a:xfrm>
          <a:prstGeom prst="rect">
            <a:avLst/>
          </a:prstGeom>
        </p:spPr>
      </p:pic>
      <p:sp>
        <p:nvSpPr>
          <p:cNvPr id="15" name="文本框 14"/>
          <p:cNvSpPr txBox="1"/>
          <p:nvPr>
            <p:custDataLst>
              <p:tags r:id="rId6"/>
            </p:custDataLst>
          </p:nvPr>
        </p:nvSpPr>
        <p:spPr>
          <a:xfrm>
            <a:off x="301625" y="1261745"/>
            <a:ext cx="4064000" cy="521970"/>
          </a:xfrm>
          <a:prstGeom prst="rect">
            <a:avLst/>
          </a:prstGeom>
          <a:noFill/>
        </p:spPr>
        <p:txBody>
          <a:bodyPr wrap="square" rtlCol="0">
            <a:spAutoFit/>
          </a:bodyPr>
          <a:lstStyle/>
          <a:p>
            <a:r>
              <a:rPr lang="zh-CN" altLang="en-US" sz="2800">
                <a:solidFill>
                  <a:srgbClr val="FF0000"/>
                </a:solidFill>
              </a:rPr>
              <a:t>功能点列表</a:t>
            </a:r>
            <a:endParaRPr lang="zh-CN" altLang="en-US" sz="280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需求建模</a:t>
              </a:r>
              <a:endParaRPr kumimoji="0" lang="en-US" altLang="zh-CN"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15" name="文本框 14"/>
          <p:cNvSpPr txBox="1"/>
          <p:nvPr>
            <p:custDataLst>
              <p:tags r:id="rId5"/>
            </p:custDataLst>
          </p:nvPr>
        </p:nvSpPr>
        <p:spPr>
          <a:xfrm>
            <a:off x="301625" y="1261745"/>
            <a:ext cx="4064000" cy="521970"/>
          </a:xfrm>
          <a:prstGeom prst="rect">
            <a:avLst/>
          </a:prstGeom>
          <a:noFill/>
        </p:spPr>
        <p:txBody>
          <a:bodyPr wrap="square" rtlCol="0">
            <a:spAutoFit/>
          </a:bodyPr>
          <a:lstStyle/>
          <a:p>
            <a:r>
              <a:rPr lang="zh-CN" altLang="en-US" sz="2800">
                <a:solidFill>
                  <a:srgbClr val="FF0000"/>
                </a:solidFill>
              </a:rPr>
              <a:t>状态转移图</a:t>
            </a:r>
            <a:endParaRPr lang="zh-CN" altLang="en-US" sz="2800">
              <a:solidFill>
                <a:srgbClr val="FF0000"/>
              </a:solidFill>
            </a:endParaRPr>
          </a:p>
        </p:txBody>
      </p:sp>
      <p:pic>
        <p:nvPicPr>
          <p:cNvPr id="4" name="图片 3" descr="状态转移图"/>
          <p:cNvPicPr>
            <a:picLocks noChangeAspect="1"/>
          </p:cNvPicPr>
          <p:nvPr/>
        </p:nvPicPr>
        <p:blipFill>
          <a:blip r:embed="rId6"/>
          <a:stretch>
            <a:fillRect/>
          </a:stretch>
        </p:blipFill>
        <p:spPr>
          <a:xfrm>
            <a:off x="2023745" y="958215"/>
            <a:ext cx="8867775" cy="5676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625600" y="1716844"/>
            <a:ext cx="10566400" cy="1973943"/>
            <a:chOff x="1625600" y="885371"/>
            <a:chExt cx="10566400" cy="1973943"/>
          </a:xfrm>
          <a:solidFill>
            <a:schemeClr val="accent2"/>
          </a:solidFill>
        </p:grpSpPr>
        <p:sp>
          <p:nvSpPr>
            <p:cNvPr id="4" name="任意多边形: 形状 3"/>
            <p:cNvSpPr/>
            <p:nvPr>
              <p:custDataLst>
                <p:tags r:id="rId1"/>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8" name="任意多边形: 形状 7"/>
            <p:cNvSpPr/>
            <p:nvPr>
              <p:custDataLst>
                <p:tags r:id="rId2"/>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cs typeface="+mn-ea"/>
                <a:sym typeface="+mn-lt"/>
              </a:endParaRPr>
            </a:p>
          </p:txBody>
        </p:sp>
      </p:grpSp>
      <p:sp>
        <p:nvSpPr>
          <p:cNvPr id="6" name="任意多边形: 形状 5"/>
          <p:cNvSpPr/>
          <p:nvPr>
            <p:custDataLst>
              <p:tags r:id="rId3"/>
            </p:custDataLst>
          </p:nvPr>
        </p:nvSpPr>
        <p:spPr>
          <a:xfrm>
            <a:off x="-3" y="1520665"/>
            <a:ext cx="1393374" cy="2742351"/>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Lst>
            <a:ahLst/>
            <a:cxnLst>
              <a:cxn ang="0">
                <a:pos x="connsiteX0-1" y="connsiteY0-2"/>
              </a:cxn>
              <a:cxn ang="0">
                <a:pos x="connsiteX1-3" y="connsiteY1-4"/>
              </a:cxn>
              <a:cxn ang="0">
                <a:pos x="connsiteX2-5" y="connsiteY2-6"/>
              </a:cxn>
            </a:cxnLst>
            <a:rect l="l" t="t" r="r" b="b"/>
            <a:pathLst>
              <a:path w="1036320" h="2039620">
                <a:moveTo>
                  <a:pt x="22860" y="0"/>
                </a:moveTo>
                <a:lnTo>
                  <a:pt x="1036320" y="1005840"/>
                </a:lnTo>
                <a:lnTo>
                  <a:pt x="0" y="203962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7" name="任意多边形: 形状 6"/>
          <p:cNvSpPr/>
          <p:nvPr>
            <p:custDataLst>
              <p:tags r:id="rId4"/>
            </p:custDataLst>
          </p:nvPr>
        </p:nvSpPr>
        <p:spPr>
          <a:xfrm rot="10800000">
            <a:off x="10427150" y="4697477"/>
            <a:ext cx="1755324" cy="2179470"/>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 name="connsiteX0-19" fmla="*/ 22860 w 1312604"/>
              <a:gd name="connsiteY0-20" fmla="*/ 0 h 2039620"/>
              <a:gd name="connsiteX1-21" fmla="*/ 1312604 w 1312604"/>
              <a:gd name="connsiteY1-22" fmla="*/ 731917 h 2039620"/>
              <a:gd name="connsiteX2-23" fmla="*/ 0 w 1312604"/>
              <a:gd name="connsiteY2-24" fmla="*/ 2039620 h 2039620"/>
              <a:gd name="connsiteX0-25" fmla="*/ 1037588 w 1312604"/>
              <a:gd name="connsiteY0-26" fmla="*/ 0 h 1618616"/>
              <a:gd name="connsiteX1-27" fmla="*/ 1312604 w 1312604"/>
              <a:gd name="connsiteY1-28" fmla="*/ 310913 h 1618616"/>
              <a:gd name="connsiteX2-29" fmla="*/ 0 w 1312604"/>
              <a:gd name="connsiteY2-30" fmla="*/ 1618616 h 1618616"/>
              <a:gd name="connsiteX0-31" fmla="*/ 1013974 w 1312604"/>
              <a:gd name="connsiteY0-32" fmla="*/ 0 h 1611532"/>
              <a:gd name="connsiteX1-33" fmla="*/ 1312604 w 1312604"/>
              <a:gd name="connsiteY1-34" fmla="*/ 303829 h 1611532"/>
              <a:gd name="connsiteX2-35" fmla="*/ 0 w 1312604"/>
              <a:gd name="connsiteY2-36" fmla="*/ 1611532 h 1611532"/>
              <a:gd name="connsiteX0-37" fmla="*/ 1006890 w 1305520"/>
              <a:gd name="connsiteY0-38" fmla="*/ 0 h 1620978"/>
              <a:gd name="connsiteX1-39" fmla="*/ 1305520 w 1305520"/>
              <a:gd name="connsiteY1-40" fmla="*/ 303829 h 1620978"/>
              <a:gd name="connsiteX2-41" fmla="*/ 0 w 1305520"/>
              <a:gd name="connsiteY2-42" fmla="*/ 1620978 h 1620978"/>
            </a:gdLst>
            <a:ahLst/>
            <a:cxnLst>
              <a:cxn ang="0">
                <a:pos x="connsiteX0-1" y="connsiteY0-2"/>
              </a:cxn>
              <a:cxn ang="0">
                <a:pos x="connsiteX1-3" y="connsiteY1-4"/>
              </a:cxn>
              <a:cxn ang="0">
                <a:pos x="connsiteX2-5" y="connsiteY2-6"/>
              </a:cxn>
            </a:cxnLst>
            <a:rect l="l" t="t" r="r" b="b"/>
            <a:pathLst>
              <a:path w="1305520" h="1620978">
                <a:moveTo>
                  <a:pt x="1006890" y="0"/>
                </a:moveTo>
                <a:lnTo>
                  <a:pt x="1305520" y="303829"/>
                </a:lnTo>
                <a:lnTo>
                  <a:pt x="0" y="1620978"/>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cxnSp>
        <p:nvCxnSpPr>
          <p:cNvPr id="9" name="直接连接符 8"/>
          <p:cNvCxnSpPr/>
          <p:nvPr/>
        </p:nvCxnSpPr>
        <p:spPr>
          <a:xfrm>
            <a:off x="11074400" y="3875314"/>
            <a:ext cx="1117600" cy="1117600"/>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sp>
        <p:nvSpPr>
          <p:cNvPr id="13" name="等腰三角形 12"/>
          <p:cNvSpPr/>
          <p:nvPr>
            <p:custDataLst>
              <p:tags r:id="rId5"/>
            </p:custDataLst>
          </p:nvPr>
        </p:nvSpPr>
        <p:spPr>
          <a:xfrm>
            <a:off x="0" y="5167086"/>
            <a:ext cx="1739439" cy="1690914"/>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22" name="文本框 21"/>
          <p:cNvSpPr txBox="1"/>
          <p:nvPr/>
        </p:nvSpPr>
        <p:spPr>
          <a:xfrm>
            <a:off x="3531373" y="2350437"/>
            <a:ext cx="4982994" cy="70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000" b="1" spc="500" noProof="0" dirty="0">
                <a:ln>
                  <a:noFill/>
                </a:ln>
                <a:solidFill>
                  <a:schemeClr val="bg1"/>
                </a:solidFill>
                <a:effectLst/>
                <a:uLnTx/>
                <a:uFillTx/>
                <a:cs typeface="+mn-ea"/>
                <a:sym typeface="+mn-lt"/>
              </a:rPr>
              <a:t>项目概论</a:t>
            </a:r>
            <a:endParaRPr lang="zh-CN" altLang="en-US" sz="4000" b="1" spc="500" noProof="0" dirty="0">
              <a:ln>
                <a:noFill/>
              </a:ln>
              <a:solidFill>
                <a:schemeClr val="bg1"/>
              </a:solidFill>
              <a:effectLst/>
              <a:uLnTx/>
              <a:uFillTx/>
              <a:cs typeface="+mn-ea"/>
              <a:sym typeface="+mn-lt"/>
            </a:endParaRPr>
          </a:p>
        </p:txBody>
      </p:sp>
      <p:cxnSp>
        <p:nvCxnSpPr>
          <p:cNvPr id="11" name="直接连接符 10"/>
          <p:cNvCxnSpPr/>
          <p:nvPr/>
        </p:nvCxnSpPr>
        <p:spPr>
          <a:xfrm>
            <a:off x="10856686" y="0"/>
            <a:ext cx="1335314" cy="1378857"/>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grpSp>
        <p:nvGrpSpPr>
          <p:cNvPr id="10" name="组合 9"/>
          <p:cNvGrpSpPr/>
          <p:nvPr/>
        </p:nvGrpSpPr>
        <p:grpSpPr>
          <a:xfrm>
            <a:off x="1779529" y="2072076"/>
            <a:ext cx="1400869" cy="1400866"/>
            <a:chOff x="304800" y="673100"/>
            <a:chExt cx="4000500" cy="4000500"/>
          </a:xfrm>
          <a:effectLst>
            <a:outerShdw blurRad="444500" dist="76200" dir="8100000" algn="tr" rotWithShape="0">
              <a:schemeClr val="tx1">
                <a:lumMod val="65000"/>
                <a:lumOff val="35000"/>
                <a:alpha val="50000"/>
              </a:schemeClr>
            </a:outerShdw>
          </a:effectLst>
        </p:grpSpPr>
        <p:sp>
          <p:nvSpPr>
            <p:cNvPr id="12" name="同心圆 98"/>
            <p:cNvSpPr/>
            <p:nvPr>
              <p:custDataLst>
                <p:tags r:id="rId6"/>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b="1" dirty="0">
                <a:solidFill>
                  <a:schemeClr val="dk1">
                    <a:lumMod val="75000"/>
                    <a:lumOff val="25000"/>
                  </a:schemeClr>
                </a:solidFill>
                <a:cs typeface="+mn-ea"/>
                <a:sym typeface="+mn-lt"/>
              </a:endParaRPr>
            </a:p>
          </p:txBody>
        </p:sp>
        <p:sp>
          <p:nvSpPr>
            <p:cNvPr id="19" name="椭圆 18"/>
            <p:cNvSpPr/>
            <p:nvPr>
              <p:custDataLst>
                <p:tags r:id="rId7"/>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solidFill>
                    <a:schemeClr val="dk1">
                      <a:lumMod val="75000"/>
                      <a:lumOff val="25000"/>
                    </a:schemeClr>
                  </a:solidFill>
                  <a:cs typeface="+mn-ea"/>
                  <a:sym typeface="+mn-lt"/>
                </a:rPr>
                <a:t>01</a:t>
              </a:r>
              <a:endParaRPr lang="en-US" altLang="zh-CN" sz="4800" b="1" dirty="0">
                <a:solidFill>
                  <a:schemeClr val="dk1">
                    <a:lumMod val="75000"/>
                    <a:lumOff val="25000"/>
                  </a:schemeClr>
                </a:solidFill>
                <a:cs typeface="+mn-ea"/>
                <a:sym typeface="+mn-lt"/>
              </a:endParaRPr>
            </a:p>
          </p:txBody>
        </p:sp>
      </p:grpSp>
      <p:pic>
        <p:nvPicPr>
          <p:cNvPr id="21" name="图片 20" descr="山东大学校徽"/>
          <p:cNvPicPr>
            <a:picLocks noChangeAspect="1"/>
          </p:cNvPicPr>
          <p:nvPr/>
        </p:nvPicPr>
        <p:blipFill>
          <a:blip r:embed="rId8"/>
          <a:stretch>
            <a:fillRect/>
          </a:stretch>
        </p:blipFill>
        <p:spPr>
          <a:xfrm>
            <a:off x="125501" y="163761"/>
            <a:ext cx="1142365" cy="11391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需求建模</a:t>
              </a:r>
              <a:endParaRPr kumimoji="0" lang="en-US" altLang="zh-CN"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4" name="文本框 3"/>
          <p:cNvSpPr txBox="1"/>
          <p:nvPr/>
        </p:nvSpPr>
        <p:spPr>
          <a:xfrm>
            <a:off x="301625" y="1270635"/>
            <a:ext cx="6096000" cy="953135"/>
          </a:xfrm>
          <a:prstGeom prst="rect">
            <a:avLst/>
          </a:prstGeom>
          <a:noFill/>
        </p:spPr>
        <p:txBody>
          <a:bodyPr wrap="square" rtlCol="0" anchor="t">
            <a:spAutoFit/>
          </a:bodyPr>
          <a:lstStyle/>
          <a:p>
            <a:pPr algn="l">
              <a:buClrTx/>
              <a:buSzTx/>
              <a:buFontTx/>
            </a:pPr>
            <a:r>
              <a:rPr lang="zh-CN" altLang="en-US" sz="2800" dirty="0">
                <a:solidFill>
                  <a:schemeClr val="dk1">
                    <a:lumMod val="75000"/>
                    <a:lumOff val="25000"/>
                  </a:schemeClr>
                </a:solidFill>
                <a:cs typeface="+mn-ea"/>
                <a:sym typeface="+mn-ea"/>
              </a:rPr>
              <a:t>主要业务活动图</a:t>
            </a:r>
            <a:endParaRPr lang="zh-CN" altLang="en-US" sz="2800" dirty="0">
              <a:solidFill>
                <a:schemeClr val="dk1">
                  <a:lumMod val="75000"/>
                  <a:lumOff val="25000"/>
                </a:schemeClr>
              </a:solidFill>
              <a:cs typeface="+mn-ea"/>
              <a:sym typeface="+mn-ea"/>
            </a:endParaRPr>
          </a:p>
          <a:p>
            <a:pPr algn="l">
              <a:buClrTx/>
              <a:buSzTx/>
              <a:buFontTx/>
            </a:pPr>
            <a:endParaRPr lang="zh-CN" altLang="en-US" sz="2800" dirty="0">
              <a:solidFill>
                <a:schemeClr val="dk1">
                  <a:lumMod val="75000"/>
                  <a:lumOff val="25000"/>
                </a:schemeClr>
              </a:solidFill>
              <a:cs typeface="+mn-ea"/>
              <a:sym typeface="+mn-ea"/>
            </a:endParaRPr>
          </a:p>
        </p:txBody>
      </p:sp>
      <p:pic>
        <p:nvPicPr>
          <p:cNvPr id="2" name="图片 1" descr="活动图"/>
          <p:cNvPicPr>
            <a:picLocks noChangeAspect="1"/>
          </p:cNvPicPr>
          <p:nvPr/>
        </p:nvPicPr>
        <p:blipFill>
          <a:blip r:embed="rId5"/>
          <a:stretch>
            <a:fillRect/>
          </a:stretch>
        </p:blipFill>
        <p:spPr>
          <a:xfrm>
            <a:off x="3917950" y="974090"/>
            <a:ext cx="4044950" cy="57550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需求建模</a:t>
              </a:r>
              <a:endParaRPr kumimoji="0" lang="en-US" altLang="zh-CN"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4" name="文本框 3"/>
          <p:cNvSpPr txBox="1"/>
          <p:nvPr>
            <p:custDataLst>
              <p:tags r:id="rId5"/>
            </p:custDataLst>
          </p:nvPr>
        </p:nvSpPr>
        <p:spPr>
          <a:xfrm>
            <a:off x="301625" y="1250315"/>
            <a:ext cx="6731000" cy="521970"/>
          </a:xfrm>
          <a:prstGeom prst="rect">
            <a:avLst/>
          </a:prstGeom>
          <a:noFill/>
        </p:spPr>
        <p:txBody>
          <a:bodyPr wrap="square" rtlCol="0">
            <a:spAutoFit/>
          </a:bodyPr>
          <a:lstStyle/>
          <a:p>
            <a:r>
              <a:rPr lang="zh-CN" altLang="en-US" sz="2800" dirty="0">
                <a:solidFill>
                  <a:schemeClr val="dk1">
                    <a:lumMod val="75000"/>
                    <a:lumOff val="25000"/>
                  </a:schemeClr>
                </a:solidFill>
                <a:cs typeface="+mn-ea"/>
              </a:rPr>
              <a:t>分层数据流图</a:t>
            </a:r>
            <a:endParaRPr lang="zh-CN" altLang="en-US" sz="2800">
              <a:latin typeface="微软雅黑" panose="020B0503020204020204" charset="-122"/>
              <a:ea typeface="微软雅黑" panose="020B0503020204020204" charset="-122"/>
            </a:endParaRPr>
          </a:p>
        </p:txBody>
      </p:sp>
      <p:sp>
        <p:nvSpPr>
          <p:cNvPr id="11" name="文本框 10"/>
          <p:cNvSpPr txBox="1"/>
          <p:nvPr>
            <p:custDataLst>
              <p:tags r:id="rId6"/>
            </p:custDataLst>
          </p:nvPr>
        </p:nvSpPr>
        <p:spPr>
          <a:xfrm>
            <a:off x="3166110" y="1403985"/>
            <a:ext cx="1792605" cy="368300"/>
          </a:xfrm>
          <a:prstGeom prst="rect">
            <a:avLst/>
          </a:prstGeom>
          <a:noFill/>
        </p:spPr>
        <p:txBody>
          <a:bodyPr wrap="square" rtlCol="0">
            <a:spAutoFit/>
          </a:bodyPr>
          <a:lstStyle/>
          <a:p>
            <a:r>
              <a:rPr lang="zh-CN" altLang="en-US" b="1">
                <a:solidFill>
                  <a:schemeClr val="accent1"/>
                </a:solidFill>
                <a:effectLst>
                  <a:outerShdw blurRad="38100" dist="25400" dir="5400000" algn="ctr" rotWithShape="0">
                    <a:srgbClr val="6E747A">
                      <a:alpha val="43000"/>
                    </a:srgbClr>
                  </a:outerShdw>
                </a:effectLst>
              </a:rPr>
              <a:t>用户信息层</a:t>
            </a:r>
            <a:endParaRPr lang="zh-CN" altLang="en-US" b="1">
              <a:solidFill>
                <a:schemeClr val="accent1"/>
              </a:solidFill>
              <a:effectLst>
                <a:outerShdw blurRad="38100" dist="25400" dir="5400000" algn="ctr" rotWithShape="0">
                  <a:srgbClr val="6E747A">
                    <a:alpha val="43000"/>
                  </a:srgbClr>
                </a:outerShdw>
              </a:effectLst>
            </a:endParaRPr>
          </a:p>
        </p:txBody>
      </p:sp>
      <p:sp>
        <p:nvSpPr>
          <p:cNvPr id="12" name="文本框 11"/>
          <p:cNvSpPr txBox="1"/>
          <p:nvPr>
            <p:custDataLst>
              <p:tags r:id="rId7"/>
            </p:custDataLst>
          </p:nvPr>
        </p:nvSpPr>
        <p:spPr>
          <a:xfrm>
            <a:off x="8560435" y="987425"/>
            <a:ext cx="1792605" cy="368300"/>
          </a:xfrm>
          <a:prstGeom prst="rect">
            <a:avLst/>
          </a:prstGeom>
          <a:noFill/>
        </p:spPr>
        <p:txBody>
          <a:bodyPr wrap="square" rtlCol="0">
            <a:spAutoFit/>
          </a:bodyPr>
          <a:lstStyle/>
          <a:p>
            <a:r>
              <a:rPr lang="zh-CN" altLang="en-US" b="1">
                <a:solidFill>
                  <a:schemeClr val="accent1"/>
                </a:solidFill>
                <a:effectLst>
                  <a:outerShdw blurRad="38100" dist="25400" dir="5400000" algn="ctr" rotWithShape="0">
                    <a:srgbClr val="6E747A">
                      <a:alpha val="43000"/>
                    </a:srgbClr>
                  </a:outerShdw>
                </a:effectLst>
              </a:rPr>
              <a:t>用户行为层</a:t>
            </a:r>
            <a:endParaRPr lang="zh-CN" altLang="en-US" b="1">
              <a:solidFill>
                <a:schemeClr val="accent1"/>
              </a:solidFill>
              <a:effectLst>
                <a:outerShdw blurRad="38100" dist="25400" dir="5400000" algn="ctr" rotWithShape="0">
                  <a:srgbClr val="6E747A">
                    <a:alpha val="43000"/>
                  </a:srgbClr>
                </a:outerShdw>
              </a:effectLst>
            </a:endParaRPr>
          </a:p>
        </p:txBody>
      </p:sp>
      <p:sp>
        <p:nvSpPr>
          <p:cNvPr id="14" name="文本框 13"/>
          <p:cNvSpPr txBox="1"/>
          <p:nvPr>
            <p:custDataLst>
              <p:tags r:id="rId8"/>
            </p:custDataLst>
          </p:nvPr>
        </p:nvSpPr>
        <p:spPr>
          <a:xfrm>
            <a:off x="4687570" y="3848735"/>
            <a:ext cx="2345055" cy="368300"/>
          </a:xfrm>
          <a:prstGeom prst="rect">
            <a:avLst/>
          </a:prstGeom>
          <a:noFill/>
        </p:spPr>
        <p:txBody>
          <a:bodyPr wrap="square" rtlCol="0">
            <a:spAutoFit/>
          </a:bodyPr>
          <a:lstStyle/>
          <a:p>
            <a:r>
              <a:rPr lang="zh-CN" altLang="en-US" b="1">
                <a:solidFill>
                  <a:schemeClr val="accent1"/>
                </a:solidFill>
                <a:effectLst>
                  <a:outerShdw blurRad="38100" dist="25400" dir="5400000" algn="ctr" rotWithShape="0">
                    <a:srgbClr val="6E747A">
                      <a:alpha val="43000"/>
                    </a:srgbClr>
                  </a:outerShdw>
                </a:effectLst>
              </a:rPr>
              <a:t>大模型内部</a:t>
            </a:r>
            <a:endParaRPr lang="zh-CN" altLang="en-US" b="1">
              <a:solidFill>
                <a:schemeClr val="accent1"/>
              </a:solidFill>
              <a:effectLst>
                <a:outerShdw blurRad="38100" dist="25400" dir="5400000" algn="ctr" rotWithShape="0">
                  <a:srgbClr val="6E747A">
                    <a:alpha val="43000"/>
                  </a:srgbClr>
                </a:outerShdw>
              </a:effectLst>
            </a:endParaRPr>
          </a:p>
        </p:txBody>
      </p:sp>
      <p:sp>
        <p:nvSpPr>
          <p:cNvPr id="20" name="右箭头 19"/>
          <p:cNvSpPr/>
          <p:nvPr/>
        </p:nvSpPr>
        <p:spPr>
          <a:xfrm>
            <a:off x="4429760" y="2541905"/>
            <a:ext cx="2602865"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数据流图_用户信息"/>
          <p:cNvPicPr>
            <a:picLocks noChangeAspect="1"/>
          </p:cNvPicPr>
          <p:nvPr/>
        </p:nvPicPr>
        <p:blipFill>
          <a:blip r:embed="rId9"/>
          <a:stretch>
            <a:fillRect/>
          </a:stretch>
        </p:blipFill>
        <p:spPr>
          <a:xfrm>
            <a:off x="440690" y="2006600"/>
            <a:ext cx="3845560" cy="3160395"/>
          </a:xfrm>
          <a:prstGeom prst="rect">
            <a:avLst/>
          </a:prstGeom>
        </p:spPr>
      </p:pic>
      <p:pic>
        <p:nvPicPr>
          <p:cNvPr id="13" name="图片 12" descr="数据流图_用户行为"/>
          <p:cNvPicPr>
            <a:picLocks noChangeAspect="1"/>
          </p:cNvPicPr>
          <p:nvPr/>
        </p:nvPicPr>
        <p:blipFill>
          <a:blip r:embed="rId10"/>
          <a:stretch>
            <a:fillRect/>
          </a:stretch>
        </p:blipFill>
        <p:spPr>
          <a:xfrm>
            <a:off x="7176135" y="1563370"/>
            <a:ext cx="4051300" cy="3514090"/>
          </a:xfrm>
          <a:prstGeom prst="rect">
            <a:avLst/>
          </a:prstGeom>
        </p:spPr>
      </p:pic>
      <p:pic>
        <p:nvPicPr>
          <p:cNvPr id="15" name="图片 14" descr="数据流图_大模型"/>
          <p:cNvPicPr>
            <a:picLocks noChangeAspect="1"/>
          </p:cNvPicPr>
          <p:nvPr/>
        </p:nvPicPr>
        <p:blipFill>
          <a:blip r:embed="rId11"/>
          <a:stretch>
            <a:fillRect/>
          </a:stretch>
        </p:blipFill>
        <p:spPr>
          <a:xfrm>
            <a:off x="3900170" y="4348480"/>
            <a:ext cx="3529965" cy="2448560"/>
          </a:xfrm>
          <a:prstGeom prst="rect">
            <a:avLst/>
          </a:prstGeom>
        </p:spPr>
      </p:pic>
      <p:sp>
        <p:nvSpPr>
          <p:cNvPr id="21" name="右箭头 20"/>
          <p:cNvSpPr/>
          <p:nvPr>
            <p:custDataLst>
              <p:tags r:id="rId12"/>
            </p:custDataLst>
          </p:nvPr>
        </p:nvSpPr>
        <p:spPr>
          <a:xfrm rot="8040000">
            <a:off x="7334885" y="5226050"/>
            <a:ext cx="1341755"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需求变更控制</a:t>
              </a:r>
              <a:endParaRPr lang="zh-CN" altLang="en-US"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02</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2" name="图片 1" descr="4O`38_X5S~60}U}2P)O$3GL"/>
          <p:cNvPicPr>
            <a:picLocks noChangeAspect="1"/>
          </p:cNvPicPr>
          <p:nvPr>
            <p:custDataLst>
              <p:tags r:id="rId5"/>
            </p:custDataLst>
          </p:nvPr>
        </p:nvPicPr>
        <p:blipFill>
          <a:blip r:embed="rId6"/>
          <a:srcRect l="922" t="14762" r="2442" b="15884"/>
          <a:stretch>
            <a:fillRect/>
          </a:stretch>
        </p:blipFill>
        <p:spPr>
          <a:xfrm>
            <a:off x="1019175" y="1830070"/>
            <a:ext cx="10214610" cy="46640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p14:window dir="vert"/>
      </p:transition>
    </mc:Choice>
    <mc:Fallback>
      <p:transition spd="slow" advClick="0">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形状 5"/>
          <p:cNvSpPr/>
          <p:nvPr>
            <p:custDataLst>
              <p:tags r:id="rId1"/>
            </p:custDataLst>
          </p:nvPr>
        </p:nvSpPr>
        <p:spPr>
          <a:xfrm>
            <a:off x="-3" y="1520665"/>
            <a:ext cx="1393374" cy="2742351"/>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Lst>
            <a:ahLst/>
            <a:cxnLst>
              <a:cxn ang="0">
                <a:pos x="connsiteX0-1" y="connsiteY0-2"/>
              </a:cxn>
              <a:cxn ang="0">
                <a:pos x="connsiteX1-3" y="connsiteY1-4"/>
              </a:cxn>
              <a:cxn ang="0">
                <a:pos x="connsiteX2-5" y="connsiteY2-6"/>
              </a:cxn>
            </a:cxnLst>
            <a:rect l="l" t="t" r="r" b="b"/>
            <a:pathLst>
              <a:path w="1036320" h="2039620">
                <a:moveTo>
                  <a:pt x="22860" y="0"/>
                </a:moveTo>
                <a:lnTo>
                  <a:pt x="1036320" y="1005840"/>
                </a:lnTo>
                <a:lnTo>
                  <a:pt x="0" y="203962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7" name="任意多边形: 形状 6"/>
          <p:cNvSpPr/>
          <p:nvPr>
            <p:custDataLst>
              <p:tags r:id="rId2"/>
            </p:custDataLst>
          </p:nvPr>
        </p:nvSpPr>
        <p:spPr>
          <a:xfrm rot="10800000">
            <a:off x="10427150" y="4697477"/>
            <a:ext cx="1755324" cy="2179470"/>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 name="connsiteX0-19" fmla="*/ 22860 w 1312604"/>
              <a:gd name="connsiteY0-20" fmla="*/ 0 h 2039620"/>
              <a:gd name="connsiteX1-21" fmla="*/ 1312604 w 1312604"/>
              <a:gd name="connsiteY1-22" fmla="*/ 731917 h 2039620"/>
              <a:gd name="connsiteX2-23" fmla="*/ 0 w 1312604"/>
              <a:gd name="connsiteY2-24" fmla="*/ 2039620 h 2039620"/>
              <a:gd name="connsiteX0-25" fmla="*/ 1037588 w 1312604"/>
              <a:gd name="connsiteY0-26" fmla="*/ 0 h 1618616"/>
              <a:gd name="connsiteX1-27" fmla="*/ 1312604 w 1312604"/>
              <a:gd name="connsiteY1-28" fmla="*/ 310913 h 1618616"/>
              <a:gd name="connsiteX2-29" fmla="*/ 0 w 1312604"/>
              <a:gd name="connsiteY2-30" fmla="*/ 1618616 h 1618616"/>
              <a:gd name="connsiteX0-31" fmla="*/ 1013974 w 1312604"/>
              <a:gd name="connsiteY0-32" fmla="*/ 0 h 1611532"/>
              <a:gd name="connsiteX1-33" fmla="*/ 1312604 w 1312604"/>
              <a:gd name="connsiteY1-34" fmla="*/ 303829 h 1611532"/>
              <a:gd name="connsiteX2-35" fmla="*/ 0 w 1312604"/>
              <a:gd name="connsiteY2-36" fmla="*/ 1611532 h 1611532"/>
              <a:gd name="connsiteX0-37" fmla="*/ 1006890 w 1305520"/>
              <a:gd name="connsiteY0-38" fmla="*/ 0 h 1620978"/>
              <a:gd name="connsiteX1-39" fmla="*/ 1305520 w 1305520"/>
              <a:gd name="connsiteY1-40" fmla="*/ 303829 h 1620978"/>
              <a:gd name="connsiteX2-41" fmla="*/ 0 w 1305520"/>
              <a:gd name="connsiteY2-42" fmla="*/ 1620978 h 1620978"/>
            </a:gdLst>
            <a:ahLst/>
            <a:cxnLst>
              <a:cxn ang="0">
                <a:pos x="connsiteX0-1" y="connsiteY0-2"/>
              </a:cxn>
              <a:cxn ang="0">
                <a:pos x="connsiteX1-3" y="connsiteY1-4"/>
              </a:cxn>
              <a:cxn ang="0">
                <a:pos x="connsiteX2-5" y="connsiteY2-6"/>
              </a:cxn>
            </a:cxnLst>
            <a:rect l="l" t="t" r="r" b="b"/>
            <a:pathLst>
              <a:path w="1305520" h="1620978">
                <a:moveTo>
                  <a:pt x="1006890" y="0"/>
                </a:moveTo>
                <a:lnTo>
                  <a:pt x="1305520" y="303829"/>
                </a:lnTo>
                <a:lnTo>
                  <a:pt x="0" y="1620978"/>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cxnSp>
        <p:nvCxnSpPr>
          <p:cNvPr id="9" name="直接连接符 8"/>
          <p:cNvCxnSpPr/>
          <p:nvPr/>
        </p:nvCxnSpPr>
        <p:spPr>
          <a:xfrm>
            <a:off x="11074400" y="3875314"/>
            <a:ext cx="1117600" cy="1117600"/>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sp>
        <p:nvSpPr>
          <p:cNvPr id="13" name="等腰三角形 12"/>
          <p:cNvSpPr/>
          <p:nvPr>
            <p:custDataLst>
              <p:tags r:id="rId3"/>
            </p:custDataLst>
          </p:nvPr>
        </p:nvSpPr>
        <p:spPr>
          <a:xfrm>
            <a:off x="0" y="5167086"/>
            <a:ext cx="1739439" cy="1690914"/>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grpSp>
        <p:nvGrpSpPr>
          <p:cNvPr id="2" name="组合 1"/>
          <p:cNvGrpSpPr/>
          <p:nvPr/>
        </p:nvGrpSpPr>
        <p:grpSpPr>
          <a:xfrm>
            <a:off x="1625600" y="1716844"/>
            <a:ext cx="10566400" cy="1973943"/>
            <a:chOff x="1625600" y="885371"/>
            <a:chExt cx="10566400" cy="1973943"/>
          </a:xfrm>
          <a:solidFill>
            <a:schemeClr val="accent2"/>
          </a:solidFill>
        </p:grpSpPr>
        <p:sp>
          <p:nvSpPr>
            <p:cNvPr id="14" name="任意多边形: 形状 13"/>
            <p:cNvSpPr/>
            <p:nvPr>
              <p:custDataLst>
                <p:tags r:id="rId4"/>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5" name="任意多边形: 形状 14"/>
            <p:cNvSpPr/>
            <p:nvPr>
              <p:custDataLst>
                <p:tags r:id="rId5"/>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cs typeface="+mn-ea"/>
                <a:sym typeface="+mn-lt"/>
              </a:endParaRPr>
            </a:p>
          </p:txBody>
        </p:sp>
      </p:grpSp>
      <p:grpSp>
        <p:nvGrpSpPr>
          <p:cNvPr id="16" name="组合 15"/>
          <p:cNvGrpSpPr/>
          <p:nvPr/>
        </p:nvGrpSpPr>
        <p:grpSpPr>
          <a:xfrm>
            <a:off x="1779529" y="2072076"/>
            <a:ext cx="1400869" cy="1400866"/>
            <a:chOff x="304800" y="673100"/>
            <a:chExt cx="4000500" cy="4000500"/>
          </a:xfrm>
          <a:effectLst>
            <a:outerShdw blurRad="444500" dist="76200" dir="8100000" algn="tr" rotWithShape="0">
              <a:schemeClr val="tx1">
                <a:lumMod val="65000"/>
                <a:lumOff val="35000"/>
                <a:alpha val="50000"/>
              </a:schemeClr>
            </a:outerShdw>
          </a:effectLst>
        </p:grpSpPr>
        <p:sp>
          <p:nvSpPr>
            <p:cNvPr id="17" name="同心圆 98"/>
            <p:cNvSpPr/>
            <p:nvPr>
              <p:custDataLst>
                <p:tags r:id="rId6"/>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b="1" dirty="0">
                <a:solidFill>
                  <a:schemeClr val="dk1">
                    <a:lumMod val="75000"/>
                    <a:lumOff val="25000"/>
                  </a:schemeClr>
                </a:solidFill>
                <a:cs typeface="+mn-ea"/>
                <a:sym typeface="+mn-lt"/>
              </a:endParaRPr>
            </a:p>
          </p:txBody>
        </p:sp>
        <p:sp>
          <p:nvSpPr>
            <p:cNvPr id="18" name="椭圆 17"/>
            <p:cNvSpPr/>
            <p:nvPr>
              <p:custDataLst>
                <p:tags r:id="rId7"/>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solidFill>
                    <a:schemeClr val="dk1">
                      <a:lumMod val="75000"/>
                      <a:lumOff val="25000"/>
                    </a:schemeClr>
                  </a:solidFill>
                  <a:cs typeface="+mn-ea"/>
                  <a:sym typeface="+mn-lt"/>
                </a:rPr>
                <a:t>03</a:t>
              </a:r>
              <a:endParaRPr lang="en-US" altLang="zh-CN" sz="4800" b="1" dirty="0">
                <a:solidFill>
                  <a:schemeClr val="dk1">
                    <a:lumMod val="75000"/>
                    <a:lumOff val="25000"/>
                  </a:schemeClr>
                </a:solidFill>
                <a:cs typeface="+mn-ea"/>
                <a:sym typeface="+mn-lt"/>
              </a:endParaRPr>
            </a:p>
          </p:txBody>
        </p:sp>
      </p:grpSp>
      <p:sp>
        <p:nvSpPr>
          <p:cNvPr id="22" name="文本框 21"/>
          <p:cNvSpPr txBox="1"/>
          <p:nvPr/>
        </p:nvSpPr>
        <p:spPr>
          <a:xfrm>
            <a:off x="3592830" y="2350135"/>
            <a:ext cx="5702935" cy="706755"/>
          </a:xfrm>
          <a:prstGeom prst="rect">
            <a:avLst/>
          </a:prstGeom>
          <a:noFill/>
        </p:spPr>
        <p:txBody>
          <a:bodyPr wrap="square" rtlCol="0">
            <a:spAutoFit/>
          </a:bodyPr>
          <a:lstStyle/>
          <a:p>
            <a:pPr lvl="0">
              <a:defRPr/>
            </a:pPr>
            <a:r>
              <a:rPr lang="zh-CN" altLang="en-US" sz="4000" b="1" spc="500" dirty="0">
                <a:solidFill>
                  <a:srgbClr val="F5F5F5"/>
                </a:solidFill>
                <a:cs typeface="+mn-ea"/>
                <a:sym typeface="+mn-lt"/>
              </a:rPr>
              <a:t>任务分解与成本估算</a:t>
            </a:r>
            <a:endParaRPr lang="zh-CN" altLang="en-US" sz="4000" b="1" spc="500" dirty="0">
              <a:solidFill>
                <a:srgbClr val="F5F5F5"/>
              </a:solidFill>
              <a:cs typeface="+mn-ea"/>
              <a:sym typeface="+mn-lt"/>
            </a:endParaRPr>
          </a:p>
        </p:txBody>
      </p:sp>
      <p:cxnSp>
        <p:nvCxnSpPr>
          <p:cNvPr id="11" name="直接连接符 10"/>
          <p:cNvCxnSpPr/>
          <p:nvPr/>
        </p:nvCxnSpPr>
        <p:spPr>
          <a:xfrm>
            <a:off x="10856686" y="0"/>
            <a:ext cx="1335314" cy="1378857"/>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pic>
        <p:nvPicPr>
          <p:cNvPr id="5" name="图片 4" descr="山东大学校徽"/>
          <p:cNvPicPr>
            <a:picLocks noChangeAspect="1"/>
          </p:cNvPicPr>
          <p:nvPr/>
        </p:nvPicPr>
        <p:blipFill>
          <a:blip r:embed="rId8"/>
          <a:stretch>
            <a:fillRect/>
          </a:stretch>
        </p:blipFill>
        <p:spPr>
          <a:xfrm>
            <a:off x="125501" y="163761"/>
            <a:ext cx="1142365" cy="11391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58173" y="974174"/>
            <a:ext cx="12012767" cy="570666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2" name="组合 121"/>
          <p:cNvGrpSpPr/>
          <p:nvPr/>
        </p:nvGrpSpPr>
        <p:grpSpPr>
          <a:xfrm>
            <a:off x="723900" y="303571"/>
            <a:ext cx="11468099" cy="584775"/>
            <a:chOff x="723900" y="303571"/>
            <a:chExt cx="11468099" cy="58477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535984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按交付产品</a:t>
              </a:r>
              <a:r>
                <a:rPr lang="zh-CN" altLang="en-US" sz="3200" b="1" spc="500" dirty="0">
                  <a:solidFill>
                    <a:schemeClr val="lt1"/>
                  </a:solidFill>
                  <a:cs typeface="+mn-ea"/>
                  <a:sym typeface="+mn-lt"/>
                </a:rPr>
                <a:t>分解的</a:t>
              </a:r>
              <a:r>
                <a:rPr lang="en-US" altLang="zh-CN" sz="3200" b="1" spc="500" dirty="0">
                  <a:solidFill>
                    <a:schemeClr val="lt1"/>
                  </a:solidFill>
                  <a:cs typeface="+mn-ea"/>
                  <a:sym typeface="+mn-lt"/>
                </a:rPr>
                <a:t>WBS</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82" name="Group 20"/>
          <p:cNvGrpSpPr/>
          <p:nvPr/>
        </p:nvGrpSpPr>
        <p:grpSpPr>
          <a:xfrm>
            <a:off x="1521415" y="2554389"/>
            <a:ext cx="617837" cy="618015"/>
            <a:chOff x="0" y="4763"/>
            <a:chExt cx="5500688" cy="5502275"/>
          </a:xfrm>
          <a:solidFill>
            <a:sysClr val="window" lastClr="FFFFFF"/>
          </a:solidFill>
        </p:grpSpPr>
        <p:sp>
          <p:nvSpPr>
            <p:cNvPr id="83" name="Freeform 5"/>
            <p:cNvSpPr>
              <a:spLocks noEditPoints="1"/>
            </p:cNvSpPr>
            <p:nvPr/>
          </p:nvSpPr>
          <p:spPr bwMode="auto">
            <a:xfrm>
              <a:off x="0" y="4763"/>
              <a:ext cx="5500688" cy="5502275"/>
            </a:xfrm>
            <a:custGeom>
              <a:avLst/>
              <a:gdLst>
                <a:gd name="T0" fmla="*/ 1007 w 1464"/>
                <a:gd name="T1" fmla="*/ 0 h 1464"/>
                <a:gd name="T2" fmla="*/ 549 w 1464"/>
                <a:gd name="T3" fmla="*/ 458 h 1464"/>
                <a:gd name="T4" fmla="*/ 582 w 1464"/>
                <a:gd name="T5" fmla="*/ 624 h 1464"/>
                <a:gd name="T6" fmla="*/ 26 w 1464"/>
                <a:gd name="T7" fmla="*/ 1179 h 1464"/>
                <a:gd name="T8" fmla="*/ 0 w 1464"/>
                <a:gd name="T9" fmla="*/ 1235 h 1464"/>
                <a:gd name="T10" fmla="*/ 0 w 1464"/>
                <a:gd name="T11" fmla="*/ 1373 h 1464"/>
                <a:gd name="T12" fmla="*/ 91 w 1464"/>
                <a:gd name="T13" fmla="*/ 1464 h 1464"/>
                <a:gd name="T14" fmla="*/ 229 w 1464"/>
                <a:gd name="T15" fmla="*/ 1464 h 1464"/>
                <a:gd name="T16" fmla="*/ 285 w 1464"/>
                <a:gd name="T17" fmla="*/ 1438 h 1464"/>
                <a:gd name="T18" fmla="*/ 350 w 1464"/>
                <a:gd name="T19" fmla="*/ 1373 h 1464"/>
                <a:gd name="T20" fmla="*/ 458 w 1464"/>
                <a:gd name="T21" fmla="*/ 1373 h 1464"/>
                <a:gd name="T22" fmla="*/ 549 w 1464"/>
                <a:gd name="T23" fmla="*/ 1281 h 1464"/>
                <a:gd name="T24" fmla="*/ 549 w 1464"/>
                <a:gd name="T25" fmla="*/ 1190 h 1464"/>
                <a:gd name="T26" fmla="*/ 641 w 1464"/>
                <a:gd name="T27" fmla="*/ 1190 h 1464"/>
                <a:gd name="T28" fmla="*/ 732 w 1464"/>
                <a:gd name="T29" fmla="*/ 1098 h 1464"/>
                <a:gd name="T30" fmla="*/ 732 w 1464"/>
                <a:gd name="T31" fmla="*/ 991 h 1464"/>
                <a:gd name="T32" fmla="*/ 841 w 1464"/>
                <a:gd name="T33" fmla="*/ 882 h 1464"/>
                <a:gd name="T34" fmla="*/ 1007 w 1464"/>
                <a:gd name="T35" fmla="*/ 915 h 1464"/>
                <a:gd name="T36" fmla="*/ 1464 w 1464"/>
                <a:gd name="T37" fmla="*/ 458 h 1464"/>
                <a:gd name="T38" fmla="*/ 1007 w 1464"/>
                <a:gd name="T39" fmla="*/ 0 h 1464"/>
                <a:gd name="T40" fmla="*/ 1007 w 1464"/>
                <a:gd name="T41" fmla="*/ 824 h 1464"/>
                <a:gd name="T42" fmla="*/ 822 w 1464"/>
                <a:gd name="T43" fmla="*/ 772 h 1464"/>
                <a:gd name="T44" fmla="*/ 806 w 1464"/>
                <a:gd name="T45" fmla="*/ 787 h 1464"/>
                <a:gd name="T46" fmla="*/ 755 w 1464"/>
                <a:gd name="T47" fmla="*/ 839 h 1464"/>
                <a:gd name="T48" fmla="*/ 667 w 1464"/>
                <a:gd name="T49" fmla="*/ 926 h 1464"/>
                <a:gd name="T50" fmla="*/ 641 w 1464"/>
                <a:gd name="T51" fmla="*/ 991 h 1464"/>
                <a:gd name="T52" fmla="*/ 641 w 1464"/>
                <a:gd name="T53" fmla="*/ 1098 h 1464"/>
                <a:gd name="T54" fmla="*/ 549 w 1464"/>
                <a:gd name="T55" fmla="*/ 1098 h 1464"/>
                <a:gd name="T56" fmla="*/ 458 w 1464"/>
                <a:gd name="T57" fmla="*/ 1190 h 1464"/>
                <a:gd name="T58" fmla="*/ 458 w 1464"/>
                <a:gd name="T59" fmla="*/ 1281 h 1464"/>
                <a:gd name="T60" fmla="*/ 350 w 1464"/>
                <a:gd name="T61" fmla="*/ 1281 h 1464"/>
                <a:gd name="T62" fmla="*/ 286 w 1464"/>
                <a:gd name="T63" fmla="*/ 1308 h 1464"/>
                <a:gd name="T64" fmla="*/ 221 w 1464"/>
                <a:gd name="T65" fmla="*/ 1373 h 1464"/>
                <a:gd name="T66" fmla="*/ 92 w 1464"/>
                <a:gd name="T67" fmla="*/ 1373 h 1464"/>
                <a:gd name="T68" fmla="*/ 92 w 1464"/>
                <a:gd name="T69" fmla="*/ 1242 h 1464"/>
                <a:gd name="T70" fmla="*/ 625 w 1464"/>
                <a:gd name="T71" fmla="*/ 709 h 1464"/>
                <a:gd name="T72" fmla="*/ 625 w 1464"/>
                <a:gd name="T73" fmla="*/ 710 h 1464"/>
                <a:gd name="T74" fmla="*/ 692 w 1464"/>
                <a:gd name="T75" fmla="*/ 642 h 1464"/>
                <a:gd name="T76" fmla="*/ 641 w 1464"/>
                <a:gd name="T77" fmla="*/ 458 h 1464"/>
                <a:gd name="T78" fmla="*/ 1007 w 1464"/>
                <a:gd name="T79" fmla="*/ 92 h 1464"/>
                <a:gd name="T80" fmla="*/ 1373 w 1464"/>
                <a:gd name="T81" fmla="*/ 458 h 1464"/>
                <a:gd name="T82" fmla="*/ 1007 w 1464"/>
                <a:gd name="T83" fmla="*/ 824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64" h="1464">
                  <a:moveTo>
                    <a:pt x="1007" y="0"/>
                  </a:moveTo>
                  <a:cubicBezTo>
                    <a:pt x="754" y="0"/>
                    <a:pt x="549" y="205"/>
                    <a:pt x="549" y="458"/>
                  </a:cubicBezTo>
                  <a:cubicBezTo>
                    <a:pt x="549" y="516"/>
                    <a:pt x="561" y="572"/>
                    <a:pt x="582" y="624"/>
                  </a:cubicBezTo>
                  <a:cubicBezTo>
                    <a:pt x="26" y="1179"/>
                    <a:pt x="26" y="1179"/>
                    <a:pt x="26" y="1179"/>
                  </a:cubicBezTo>
                  <a:cubicBezTo>
                    <a:pt x="10" y="1195"/>
                    <a:pt x="0" y="1211"/>
                    <a:pt x="0" y="1235"/>
                  </a:cubicBezTo>
                  <a:cubicBezTo>
                    <a:pt x="0" y="1373"/>
                    <a:pt x="0" y="1373"/>
                    <a:pt x="0" y="1373"/>
                  </a:cubicBezTo>
                  <a:cubicBezTo>
                    <a:pt x="0" y="1422"/>
                    <a:pt x="42" y="1464"/>
                    <a:pt x="91" y="1464"/>
                  </a:cubicBezTo>
                  <a:cubicBezTo>
                    <a:pt x="229" y="1464"/>
                    <a:pt x="229" y="1464"/>
                    <a:pt x="229" y="1464"/>
                  </a:cubicBezTo>
                  <a:cubicBezTo>
                    <a:pt x="253" y="1464"/>
                    <a:pt x="269" y="1454"/>
                    <a:pt x="285" y="1438"/>
                  </a:cubicBezTo>
                  <a:cubicBezTo>
                    <a:pt x="350" y="1373"/>
                    <a:pt x="350" y="1373"/>
                    <a:pt x="350" y="1373"/>
                  </a:cubicBezTo>
                  <a:cubicBezTo>
                    <a:pt x="458" y="1373"/>
                    <a:pt x="458" y="1373"/>
                    <a:pt x="458" y="1373"/>
                  </a:cubicBezTo>
                  <a:cubicBezTo>
                    <a:pt x="508" y="1373"/>
                    <a:pt x="549" y="1332"/>
                    <a:pt x="549" y="1281"/>
                  </a:cubicBezTo>
                  <a:cubicBezTo>
                    <a:pt x="549" y="1190"/>
                    <a:pt x="549" y="1190"/>
                    <a:pt x="549" y="1190"/>
                  </a:cubicBezTo>
                  <a:cubicBezTo>
                    <a:pt x="641" y="1190"/>
                    <a:pt x="641" y="1190"/>
                    <a:pt x="641" y="1190"/>
                  </a:cubicBezTo>
                  <a:cubicBezTo>
                    <a:pt x="691" y="1190"/>
                    <a:pt x="732" y="1149"/>
                    <a:pt x="732" y="1098"/>
                  </a:cubicBezTo>
                  <a:cubicBezTo>
                    <a:pt x="732" y="991"/>
                    <a:pt x="732" y="991"/>
                    <a:pt x="732" y="991"/>
                  </a:cubicBezTo>
                  <a:cubicBezTo>
                    <a:pt x="841" y="882"/>
                    <a:pt x="841" y="882"/>
                    <a:pt x="841" y="882"/>
                  </a:cubicBezTo>
                  <a:cubicBezTo>
                    <a:pt x="892" y="903"/>
                    <a:pt x="948" y="915"/>
                    <a:pt x="1007" y="915"/>
                  </a:cubicBezTo>
                  <a:cubicBezTo>
                    <a:pt x="1259" y="915"/>
                    <a:pt x="1464" y="710"/>
                    <a:pt x="1464" y="458"/>
                  </a:cubicBezTo>
                  <a:cubicBezTo>
                    <a:pt x="1464" y="205"/>
                    <a:pt x="1259" y="0"/>
                    <a:pt x="1007" y="0"/>
                  </a:cubicBezTo>
                  <a:close/>
                  <a:moveTo>
                    <a:pt x="1007" y="824"/>
                  </a:moveTo>
                  <a:cubicBezTo>
                    <a:pt x="939" y="824"/>
                    <a:pt x="876" y="804"/>
                    <a:pt x="822" y="772"/>
                  </a:cubicBezTo>
                  <a:cubicBezTo>
                    <a:pt x="806" y="787"/>
                    <a:pt x="806" y="787"/>
                    <a:pt x="806" y="787"/>
                  </a:cubicBezTo>
                  <a:cubicBezTo>
                    <a:pt x="755" y="839"/>
                    <a:pt x="755" y="839"/>
                    <a:pt x="755" y="839"/>
                  </a:cubicBezTo>
                  <a:cubicBezTo>
                    <a:pt x="667" y="926"/>
                    <a:pt x="667" y="926"/>
                    <a:pt x="667" y="926"/>
                  </a:cubicBezTo>
                  <a:cubicBezTo>
                    <a:pt x="650" y="943"/>
                    <a:pt x="641" y="967"/>
                    <a:pt x="641" y="991"/>
                  </a:cubicBezTo>
                  <a:cubicBezTo>
                    <a:pt x="641" y="1098"/>
                    <a:pt x="641" y="1098"/>
                    <a:pt x="641" y="1098"/>
                  </a:cubicBezTo>
                  <a:cubicBezTo>
                    <a:pt x="549" y="1098"/>
                    <a:pt x="549" y="1098"/>
                    <a:pt x="549" y="1098"/>
                  </a:cubicBezTo>
                  <a:cubicBezTo>
                    <a:pt x="499" y="1098"/>
                    <a:pt x="458" y="1139"/>
                    <a:pt x="458" y="1190"/>
                  </a:cubicBezTo>
                  <a:cubicBezTo>
                    <a:pt x="458" y="1281"/>
                    <a:pt x="458" y="1281"/>
                    <a:pt x="458" y="1281"/>
                  </a:cubicBezTo>
                  <a:cubicBezTo>
                    <a:pt x="350" y="1281"/>
                    <a:pt x="350" y="1281"/>
                    <a:pt x="350" y="1281"/>
                  </a:cubicBezTo>
                  <a:cubicBezTo>
                    <a:pt x="326" y="1281"/>
                    <a:pt x="303" y="1291"/>
                    <a:pt x="286" y="1308"/>
                  </a:cubicBezTo>
                  <a:cubicBezTo>
                    <a:pt x="221" y="1373"/>
                    <a:pt x="221" y="1373"/>
                    <a:pt x="221" y="1373"/>
                  </a:cubicBezTo>
                  <a:cubicBezTo>
                    <a:pt x="92" y="1373"/>
                    <a:pt x="92" y="1373"/>
                    <a:pt x="92" y="1373"/>
                  </a:cubicBezTo>
                  <a:cubicBezTo>
                    <a:pt x="92" y="1242"/>
                    <a:pt x="92" y="1242"/>
                    <a:pt x="92" y="1242"/>
                  </a:cubicBezTo>
                  <a:cubicBezTo>
                    <a:pt x="625" y="709"/>
                    <a:pt x="625" y="709"/>
                    <a:pt x="625" y="709"/>
                  </a:cubicBezTo>
                  <a:cubicBezTo>
                    <a:pt x="625" y="709"/>
                    <a:pt x="625" y="709"/>
                    <a:pt x="625" y="710"/>
                  </a:cubicBezTo>
                  <a:cubicBezTo>
                    <a:pt x="692" y="642"/>
                    <a:pt x="692" y="642"/>
                    <a:pt x="692" y="642"/>
                  </a:cubicBezTo>
                  <a:cubicBezTo>
                    <a:pt x="660" y="588"/>
                    <a:pt x="641" y="525"/>
                    <a:pt x="641" y="458"/>
                  </a:cubicBezTo>
                  <a:cubicBezTo>
                    <a:pt x="641" y="255"/>
                    <a:pt x="805" y="92"/>
                    <a:pt x="1007" y="92"/>
                  </a:cubicBezTo>
                  <a:cubicBezTo>
                    <a:pt x="1209" y="92"/>
                    <a:pt x="1373" y="255"/>
                    <a:pt x="1373" y="458"/>
                  </a:cubicBezTo>
                  <a:cubicBezTo>
                    <a:pt x="1373" y="660"/>
                    <a:pt x="1209" y="824"/>
                    <a:pt x="1007" y="8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2000" b="0" i="0" u="none" strike="noStrike" kern="0" cap="none" spc="0" normalizeH="0" baseline="0" noProof="0">
                <a:ln>
                  <a:noFill/>
                </a:ln>
                <a:solidFill>
                  <a:prstClr val="black"/>
                </a:solidFill>
                <a:effectLst/>
                <a:uLnTx/>
                <a:uFillTx/>
                <a:cs typeface="+mn-ea"/>
                <a:sym typeface="+mn-lt"/>
              </a:endParaRPr>
            </a:p>
          </p:txBody>
        </p:sp>
        <p:sp>
          <p:nvSpPr>
            <p:cNvPr id="84" name="Freeform 6"/>
            <p:cNvSpPr>
              <a:spLocks noEditPoints="1"/>
            </p:cNvSpPr>
            <p:nvPr/>
          </p:nvSpPr>
          <p:spPr bwMode="auto">
            <a:xfrm>
              <a:off x="3436938" y="685801"/>
              <a:ext cx="1374775" cy="1390650"/>
            </a:xfrm>
            <a:custGeom>
              <a:avLst/>
              <a:gdLst>
                <a:gd name="T0" fmla="*/ 358 w 366"/>
                <a:gd name="T1" fmla="*/ 196 h 370"/>
                <a:gd name="T2" fmla="*/ 172 w 366"/>
                <a:gd name="T3" fmla="*/ 10 h 370"/>
                <a:gd name="T4" fmla="*/ 132 w 366"/>
                <a:gd name="T5" fmla="*/ 5 h 370"/>
                <a:gd name="T6" fmla="*/ 3 w 366"/>
                <a:gd name="T7" fmla="*/ 134 h 370"/>
                <a:gd name="T8" fmla="*/ 0 w 366"/>
                <a:gd name="T9" fmla="*/ 149 h 370"/>
                <a:gd name="T10" fmla="*/ 8 w 366"/>
                <a:gd name="T11" fmla="*/ 174 h 370"/>
                <a:gd name="T12" fmla="*/ 194 w 366"/>
                <a:gd name="T13" fmla="*/ 360 h 370"/>
                <a:gd name="T14" fmla="*/ 234 w 366"/>
                <a:gd name="T15" fmla="*/ 366 h 370"/>
                <a:gd name="T16" fmla="*/ 364 w 366"/>
                <a:gd name="T17" fmla="*/ 236 h 370"/>
                <a:gd name="T18" fmla="*/ 366 w 366"/>
                <a:gd name="T19" fmla="*/ 222 h 370"/>
                <a:gd name="T20" fmla="*/ 358 w 366"/>
                <a:gd name="T21" fmla="*/ 196 h 370"/>
                <a:gd name="T22" fmla="*/ 221 w 366"/>
                <a:gd name="T23" fmla="*/ 323 h 370"/>
                <a:gd name="T24" fmla="*/ 46 w 366"/>
                <a:gd name="T25" fmla="*/ 149 h 370"/>
                <a:gd name="T26" fmla="*/ 146 w 366"/>
                <a:gd name="T27" fmla="*/ 48 h 370"/>
                <a:gd name="T28" fmla="*/ 320 w 366"/>
                <a:gd name="T29" fmla="*/ 222 h 370"/>
                <a:gd name="T30" fmla="*/ 221 w 366"/>
                <a:gd name="T31" fmla="*/ 32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6" h="370">
                  <a:moveTo>
                    <a:pt x="358" y="196"/>
                  </a:moveTo>
                  <a:cubicBezTo>
                    <a:pt x="306" y="125"/>
                    <a:pt x="244" y="62"/>
                    <a:pt x="172" y="10"/>
                  </a:cubicBezTo>
                  <a:cubicBezTo>
                    <a:pt x="161" y="2"/>
                    <a:pt x="146" y="0"/>
                    <a:pt x="132" y="5"/>
                  </a:cubicBezTo>
                  <a:cubicBezTo>
                    <a:pt x="68" y="27"/>
                    <a:pt x="25" y="71"/>
                    <a:pt x="3" y="134"/>
                  </a:cubicBezTo>
                  <a:cubicBezTo>
                    <a:pt x="1" y="139"/>
                    <a:pt x="0" y="144"/>
                    <a:pt x="0" y="149"/>
                  </a:cubicBezTo>
                  <a:cubicBezTo>
                    <a:pt x="0" y="158"/>
                    <a:pt x="3" y="167"/>
                    <a:pt x="8" y="174"/>
                  </a:cubicBezTo>
                  <a:cubicBezTo>
                    <a:pt x="60" y="246"/>
                    <a:pt x="122" y="308"/>
                    <a:pt x="194" y="360"/>
                  </a:cubicBezTo>
                  <a:cubicBezTo>
                    <a:pt x="206" y="368"/>
                    <a:pt x="221" y="370"/>
                    <a:pt x="234" y="366"/>
                  </a:cubicBezTo>
                  <a:cubicBezTo>
                    <a:pt x="298" y="343"/>
                    <a:pt x="341" y="300"/>
                    <a:pt x="364" y="236"/>
                  </a:cubicBezTo>
                  <a:cubicBezTo>
                    <a:pt x="365" y="232"/>
                    <a:pt x="366" y="227"/>
                    <a:pt x="366" y="222"/>
                  </a:cubicBezTo>
                  <a:cubicBezTo>
                    <a:pt x="366" y="213"/>
                    <a:pt x="363" y="204"/>
                    <a:pt x="358" y="196"/>
                  </a:cubicBezTo>
                  <a:close/>
                  <a:moveTo>
                    <a:pt x="221" y="323"/>
                  </a:moveTo>
                  <a:cubicBezTo>
                    <a:pt x="153" y="274"/>
                    <a:pt x="94" y="215"/>
                    <a:pt x="46" y="149"/>
                  </a:cubicBezTo>
                  <a:cubicBezTo>
                    <a:pt x="63" y="99"/>
                    <a:pt x="97" y="66"/>
                    <a:pt x="146" y="48"/>
                  </a:cubicBezTo>
                  <a:cubicBezTo>
                    <a:pt x="213" y="96"/>
                    <a:pt x="272" y="155"/>
                    <a:pt x="320" y="222"/>
                  </a:cubicBezTo>
                  <a:cubicBezTo>
                    <a:pt x="302" y="272"/>
                    <a:pt x="269" y="305"/>
                    <a:pt x="221"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2000" b="0" i="0" u="none" strike="noStrike" kern="0" cap="none" spc="0" normalizeH="0" baseline="0" noProof="0">
                <a:ln>
                  <a:noFill/>
                </a:ln>
                <a:solidFill>
                  <a:prstClr val="black"/>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03</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cxnSp>
        <p:nvCxnSpPr>
          <p:cNvPr id="26" name="直接连接符 25"/>
          <p:cNvCxnSpPr/>
          <p:nvPr/>
        </p:nvCxnSpPr>
        <p:spPr>
          <a:xfrm>
            <a:off x="9411970" y="974174"/>
            <a:ext cx="2178685" cy="0"/>
          </a:xfrm>
          <a:prstGeom prst="line">
            <a:avLst/>
          </a:prstGeom>
        </p:spPr>
        <p:style>
          <a:lnRef idx="1">
            <a:schemeClr val="accent2"/>
          </a:lnRef>
          <a:fillRef idx="0">
            <a:schemeClr val="accent2"/>
          </a:fillRef>
          <a:effectRef idx="0">
            <a:schemeClr val="accent2"/>
          </a:effectRef>
          <a:fontRef idx="minor">
            <a:schemeClr val="tx1"/>
          </a:fontRef>
        </p:style>
      </p:cxnSp>
      <p:pic>
        <p:nvPicPr>
          <p:cNvPr id="2" name="图片 1" descr="WBS"/>
          <p:cNvPicPr>
            <a:picLocks noChangeAspect="1"/>
          </p:cNvPicPr>
          <p:nvPr/>
        </p:nvPicPr>
        <p:blipFill>
          <a:blip r:embed="rId5"/>
          <a:stretch>
            <a:fillRect/>
          </a:stretch>
        </p:blipFill>
        <p:spPr>
          <a:xfrm>
            <a:off x="58420" y="2630805"/>
            <a:ext cx="12192000" cy="2012315"/>
          </a:xfrm>
          <a:prstGeom prst="rect">
            <a:avLst/>
          </a:prstGeom>
        </p:spPr>
      </p:pic>
      <p:pic>
        <p:nvPicPr>
          <p:cNvPr id="4" name="图片 3"/>
          <p:cNvPicPr>
            <a:picLocks noChangeAspect="1"/>
          </p:cNvPicPr>
          <p:nvPr/>
        </p:nvPicPr>
        <p:blipFill>
          <a:blip r:embed="rId6"/>
          <a:stretch>
            <a:fillRect/>
          </a:stretch>
        </p:blipFill>
        <p:spPr>
          <a:xfrm>
            <a:off x="163195" y="3172460"/>
            <a:ext cx="11620500" cy="3286125"/>
          </a:xfrm>
          <a:prstGeom prst="rect">
            <a:avLst/>
          </a:prstGeom>
        </p:spPr>
      </p:pic>
      <p:pic>
        <p:nvPicPr>
          <p:cNvPr id="9" name="图片 8"/>
          <p:cNvPicPr>
            <a:picLocks noChangeAspect="1"/>
          </p:cNvPicPr>
          <p:nvPr/>
        </p:nvPicPr>
        <p:blipFill>
          <a:blip r:embed="rId7"/>
          <a:stretch>
            <a:fillRect/>
          </a:stretch>
        </p:blipFill>
        <p:spPr>
          <a:xfrm>
            <a:off x="525145" y="1071245"/>
            <a:ext cx="11258550" cy="23812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custDataLst>
              <p:tags r:id="rId1"/>
            </p:custDataLst>
          </p:nvPr>
        </p:nvSpPr>
        <p:spPr>
          <a:xfrm>
            <a:off x="3424495" y="6588355"/>
            <a:ext cx="1800200" cy="123111"/>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lt1">
                    <a:lumMod val="50000"/>
                  </a:schemeClr>
                </a:solidFill>
                <a:effectLst/>
                <a:uLnTx/>
                <a:uFillTx/>
              </a:rPr>
              <a:t>PPT</a:t>
            </a:r>
            <a:r>
              <a:rPr kumimoji="0" lang="zh-CN" altLang="en-US" sz="100" b="0" i="0" u="none" strike="noStrike" kern="0" cap="none" spc="0" normalizeH="0" baseline="0" noProof="0" dirty="0">
                <a:ln>
                  <a:noFill/>
                </a:ln>
                <a:solidFill>
                  <a:schemeClr val="lt1">
                    <a:lumMod val="50000"/>
                  </a:schemeClr>
                </a:solidFill>
                <a:effectLst/>
                <a:uLnTx/>
                <a:uFillTx/>
              </a:rPr>
              <a:t>模板 </a:t>
            </a:r>
            <a:r>
              <a:rPr kumimoji="0" lang="en-US" altLang="zh-CN" sz="100" b="0" i="0" u="none" strike="noStrike" kern="0" cap="none" spc="0" normalizeH="0" baseline="0" noProof="0" dirty="0">
                <a:ln>
                  <a:noFill/>
                </a:ln>
                <a:solidFill>
                  <a:schemeClr val="lt1">
                    <a:lumMod val="50000"/>
                  </a:schemeClr>
                </a:solidFill>
                <a:effectLst/>
                <a:uLnTx/>
                <a:uFillTx/>
              </a:rPr>
              <a:t>http://www.1ppt.com/moban/</a:t>
            </a:r>
            <a:r>
              <a:rPr kumimoji="0" lang="zh-CN" altLang="en-US" sz="100" b="0" i="0" u="none" strike="noStrike" kern="0" cap="none" spc="0" normalizeH="0" baseline="0" noProof="0" dirty="0">
                <a:ln>
                  <a:noFill/>
                </a:ln>
                <a:solidFill>
                  <a:schemeClr val="lt1">
                    <a:lumMod val="50000"/>
                  </a:schemeClr>
                </a:solidFill>
                <a:effectLst/>
                <a:uLnTx/>
                <a:uFillTx/>
              </a:rPr>
              <a:t> </a:t>
            </a:r>
            <a:endParaRPr kumimoji="0" lang="zh-CN" altLang="en-US" sz="100" b="0" i="0" u="none" strike="noStrike" kern="0" cap="none" spc="0" normalizeH="0" baseline="0" noProof="0" dirty="0">
              <a:ln>
                <a:noFill/>
              </a:ln>
              <a:solidFill>
                <a:schemeClr val="lt1">
                  <a:lumMod val="50000"/>
                </a:schemeClr>
              </a:solidFill>
              <a:effectLst/>
              <a:uLnTx/>
              <a:uFillTx/>
            </a:endParaRPr>
          </a:p>
        </p:txBody>
      </p:sp>
      <p:grpSp>
        <p:nvGrpSpPr>
          <p:cNvPr id="122" name="组合 121"/>
          <p:cNvGrpSpPr/>
          <p:nvPr/>
        </p:nvGrpSpPr>
        <p:grpSpPr>
          <a:xfrm>
            <a:off x="723900" y="303571"/>
            <a:ext cx="11468099" cy="584775"/>
            <a:chOff x="723900" y="303571"/>
            <a:chExt cx="11468099" cy="584775"/>
          </a:xfrm>
        </p:grpSpPr>
        <p:sp>
          <p:nvSpPr>
            <p:cNvPr id="8" name="矩形 7"/>
            <p:cNvSpPr/>
            <p:nvPr>
              <p:custDataLst>
                <p:tags r:id="rId2"/>
              </p:custDataLst>
            </p:nvPr>
          </p:nvSpPr>
          <p:spPr>
            <a:xfrm>
              <a:off x="723900" y="354013"/>
              <a:ext cx="11468099" cy="5232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dirty="0">
                  <a:solidFill>
                    <a:schemeClr val="lt1"/>
                  </a:solidFill>
                  <a:cs typeface="+mn-ea"/>
                  <a:sym typeface="+mn-lt"/>
                </a:rPr>
                <a:t>项目实施方案</a:t>
              </a:r>
              <a:endParaRPr lang="zh-CN" altLang="en-US" sz="3200" b="1" spc="500" dirty="0">
                <a:solidFill>
                  <a:schemeClr val="lt1"/>
                </a:solidFill>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3"/>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4"/>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03</a:t>
              </a:r>
              <a:endParaRPr lang="en-US" altLang="zh-CN" b="1" dirty="0">
                <a:solidFill>
                  <a:schemeClr val="dk1">
                    <a:lumMod val="75000"/>
                    <a:lumOff val="25000"/>
                  </a:schemeClr>
                </a:solidFill>
                <a:cs typeface="+mn-ea"/>
                <a:sym typeface="+mn-lt"/>
              </a:endParaRPr>
            </a:p>
          </p:txBody>
        </p:sp>
      </p:grpSp>
      <p:pic>
        <p:nvPicPr>
          <p:cNvPr id="4" name="图片 3" descr="山东大学校徽与中英文校名标准组合（横式）"/>
          <p:cNvPicPr>
            <a:picLocks noChangeAspect="1"/>
          </p:cNvPicPr>
          <p:nvPr/>
        </p:nvPicPr>
        <p:blipFill>
          <a:blip r:embed="rId5"/>
          <a:stretch>
            <a:fillRect/>
          </a:stretch>
        </p:blipFill>
        <p:spPr>
          <a:xfrm>
            <a:off x="9411970" y="177165"/>
            <a:ext cx="2178685" cy="970915"/>
          </a:xfrm>
          <a:prstGeom prst="rect">
            <a:avLst/>
          </a:prstGeom>
        </p:spPr>
      </p:pic>
      <p:sp>
        <p:nvSpPr>
          <p:cNvPr id="12" name="文本框 11"/>
          <p:cNvSpPr txBox="1"/>
          <p:nvPr/>
        </p:nvSpPr>
        <p:spPr>
          <a:xfrm>
            <a:off x="1018951" y="1148080"/>
            <a:ext cx="9889500" cy="5541645"/>
          </a:xfrm>
          <a:prstGeom prst="rect">
            <a:avLst/>
          </a:prstGeom>
          <a:noFill/>
        </p:spPr>
        <p:txBody>
          <a:bodyPr wrap="square" rtlCol="0">
            <a:spAutoFit/>
          </a:bodyPr>
          <a:lstStyle/>
          <a:p>
            <a:pPr>
              <a:lnSpc>
                <a:spcPts val="2500"/>
              </a:lnSpc>
            </a:pPr>
            <a:r>
              <a:rPr lang="en-US" altLang="zh-CN" b="1" dirty="0">
                <a:solidFill>
                  <a:srgbClr val="2D313B"/>
                </a:solidFill>
              </a:rPr>
              <a:t>2024.03.22-2024.04.03</a:t>
            </a:r>
            <a:r>
              <a:rPr lang="zh-CN" altLang="en-US" b="1" dirty="0">
                <a:solidFill>
                  <a:srgbClr val="2D313B"/>
                </a:solidFill>
              </a:rPr>
              <a:t>：</a:t>
            </a:r>
            <a:endParaRPr lang="zh-CN" altLang="en-US" dirty="0">
              <a:solidFill>
                <a:srgbClr val="2D313B"/>
              </a:solidFill>
            </a:endParaRPr>
          </a:p>
          <a:p>
            <a:pPr indent="457200">
              <a:lnSpc>
                <a:spcPts val="2500"/>
              </a:lnSpc>
            </a:pPr>
            <a:r>
              <a:rPr lang="zh-CN" altLang="en-US" dirty="0">
                <a:solidFill>
                  <a:srgbClr val="2D313B"/>
                </a:solidFill>
              </a:rPr>
              <a:t>完成</a:t>
            </a:r>
            <a:r>
              <a:rPr lang="en-US" altLang="zh-CN" dirty="0">
                <a:solidFill>
                  <a:srgbClr val="C00000"/>
                </a:solidFill>
              </a:rPr>
              <a:t>《</a:t>
            </a:r>
            <a:r>
              <a:rPr lang="zh-CN" altLang="en-US" dirty="0">
                <a:solidFill>
                  <a:srgbClr val="C00000"/>
                </a:solidFill>
              </a:rPr>
              <a:t>需求分析报告</a:t>
            </a:r>
            <a:r>
              <a:rPr lang="en-US" altLang="zh-CN" dirty="0">
                <a:solidFill>
                  <a:srgbClr val="C00000"/>
                </a:solidFill>
              </a:rPr>
              <a:t>》</a:t>
            </a:r>
            <a:r>
              <a:rPr lang="zh-CN" altLang="en-US" dirty="0">
                <a:solidFill>
                  <a:srgbClr val="2D313B"/>
                </a:solidFill>
              </a:rPr>
              <a:t>。进行大模型部署，语料准备与语料处理技术选型，以及</a:t>
            </a:r>
            <a:r>
              <a:rPr lang="zh-CN" altLang="en-US" dirty="0">
                <a:solidFill>
                  <a:srgbClr val="C00000"/>
                </a:solidFill>
              </a:rPr>
              <a:t>模型微调</a:t>
            </a:r>
            <a:r>
              <a:rPr lang="zh-CN" altLang="en-US" dirty="0">
                <a:solidFill>
                  <a:srgbClr val="2D313B"/>
                </a:solidFill>
              </a:rPr>
              <a:t>训练。</a:t>
            </a:r>
            <a:endParaRPr lang="zh-CN" altLang="en-US" dirty="0">
              <a:solidFill>
                <a:srgbClr val="2D313B"/>
              </a:solidFill>
            </a:endParaRPr>
          </a:p>
          <a:p>
            <a:pPr>
              <a:lnSpc>
                <a:spcPts val="2500"/>
              </a:lnSpc>
            </a:pPr>
            <a:r>
              <a:rPr lang="en-US" altLang="zh-CN" b="1" dirty="0">
                <a:solidFill>
                  <a:srgbClr val="2D313B"/>
                </a:solidFill>
              </a:rPr>
              <a:t>2024.04.08-2024.04.19</a:t>
            </a:r>
            <a:r>
              <a:rPr lang="zh-CN" altLang="en-US" b="1" dirty="0">
                <a:solidFill>
                  <a:srgbClr val="2D313B"/>
                </a:solidFill>
              </a:rPr>
              <a:t>：</a:t>
            </a:r>
            <a:endParaRPr lang="zh-CN" altLang="en-US" dirty="0">
              <a:solidFill>
                <a:srgbClr val="2D313B"/>
              </a:solidFill>
            </a:endParaRPr>
          </a:p>
          <a:p>
            <a:pPr indent="457200">
              <a:lnSpc>
                <a:spcPts val="2500"/>
              </a:lnSpc>
            </a:pPr>
            <a:r>
              <a:rPr lang="zh-CN" altLang="en-US" dirty="0">
                <a:solidFill>
                  <a:srgbClr val="2D313B"/>
                </a:solidFill>
              </a:rPr>
              <a:t>进行大模型的</a:t>
            </a:r>
            <a:r>
              <a:rPr lang="zh-CN" altLang="en-US" dirty="0">
                <a:solidFill>
                  <a:srgbClr val="C00000"/>
                </a:solidFill>
              </a:rPr>
              <a:t>改进与微调</a:t>
            </a:r>
            <a:r>
              <a:rPr lang="zh-CN" altLang="en-US" dirty="0">
                <a:solidFill>
                  <a:srgbClr val="2D313B"/>
                </a:solidFill>
              </a:rPr>
              <a:t>。同时</a:t>
            </a:r>
            <a:r>
              <a:rPr lang="zh-CN" altLang="en-US" dirty="0">
                <a:solidFill>
                  <a:srgbClr val="C00000"/>
                </a:solidFill>
              </a:rPr>
              <a:t>初步设计系统后端架构以及数据库结构</a:t>
            </a:r>
            <a:r>
              <a:rPr lang="zh-CN" altLang="en-US" dirty="0">
                <a:solidFill>
                  <a:srgbClr val="2D313B"/>
                </a:solidFill>
              </a:rPr>
              <a:t>。</a:t>
            </a:r>
            <a:endParaRPr lang="zh-CN" altLang="en-US" dirty="0">
              <a:solidFill>
                <a:srgbClr val="2D313B"/>
              </a:solidFill>
            </a:endParaRPr>
          </a:p>
          <a:p>
            <a:pPr>
              <a:lnSpc>
                <a:spcPts val="2500"/>
              </a:lnSpc>
            </a:pPr>
            <a:r>
              <a:rPr lang="en-US" altLang="zh-CN" b="1" dirty="0">
                <a:solidFill>
                  <a:srgbClr val="2D313B"/>
                </a:solidFill>
              </a:rPr>
              <a:t>2024.04.22-2024.05.31</a:t>
            </a:r>
            <a:r>
              <a:rPr lang="zh-CN" altLang="en-US" b="1" dirty="0">
                <a:solidFill>
                  <a:srgbClr val="2D313B"/>
                </a:solidFill>
              </a:rPr>
              <a:t>：</a:t>
            </a:r>
            <a:endParaRPr lang="zh-CN" altLang="en-US" dirty="0">
              <a:solidFill>
                <a:srgbClr val="2D313B"/>
              </a:solidFill>
            </a:endParaRPr>
          </a:p>
          <a:p>
            <a:pPr indent="457200">
              <a:lnSpc>
                <a:spcPts val="2500"/>
              </a:lnSpc>
            </a:pPr>
            <a:r>
              <a:rPr lang="zh-CN" altLang="en-US" dirty="0">
                <a:solidFill>
                  <a:srgbClr val="2D313B"/>
                </a:solidFill>
              </a:rPr>
              <a:t>大模型方面，进入大模型</a:t>
            </a:r>
            <a:r>
              <a:rPr lang="zh-CN" altLang="en-US" dirty="0">
                <a:solidFill>
                  <a:srgbClr val="C00000"/>
                </a:solidFill>
              </a:rPr>
              <a:t>实际训练</a:t>
            </a:r>
            <a:r>
              <a:rPr lang="zh-CN" altLang="en-US" dirty="0">
                <a:solidFill>
                  <a:srgbClr val="2D313B"/>
                </a:solidFill>
              </a:rPr>
              <a:t>阶段。通过权威机构以及自主爬取的语料对大模型进行训练。</a:t>
            </a:r>
            <a:endParaRPr lang="zh-CN" altLang="en-US" dirty="0">
              <a:solidFill>
                <a:srgbClr val="2D313B"/>
              </a:solidFill>
            </a:endParaRPr>
          </a:p>
          <a:p>
            <a:pPr indent="457200">
              <a:lnSpc>
                <a:spcPts val="2500"/>
              </a:lnSpc>
            </a:pPr>
            <a:r>
              <a:rPr lang="zh-CN" altLang="en-US" dirty="0">
                <a:solidFill>
                  <a:srgbClr val="2D313B"/>
                </a:solidFill>
              </a:rPr>
              <a:t>应用程序方面，在已有功能的基础上，部分成员负责最大程度</a:t>
            </a:r>
            <a:r>
              <a:rPr lang="zh-CN" altLang="en-US" dirty="0">
                <a:solidFill>
                  <a:srgbClr val="C00000"/>
                </a:solidFill>
              </a:rPr>
              <a:t>完善已有功能的细节</a:t>
            </a:r>
            <a:r>
              <a:rPr lang="zh-CN" altLang="en-US" dirty="0">
                <a:solidFill>
                  <a:srgbClr val="2D313B"/>
                </a:solidFill>
              </a:rPr>
              <a:t>，部分成员考虑</a:t>
            </a:r>
            <a:r>
              <a:rPr lang="zh-CN" altLang="en-US" dirty="0">
                <a:solidFill>
                  <a:srgbClr val="C00000"/>
                </a:solidFill>
              </a:rPr>
              <a:t>增加附加功能</a:t>
            </a:r>
            <a:r>
              <a:rPr lang="zh-CN" altLang="en-US" dirty="0">
                <a:solidFill>
                  <a:srgbClr val="2D313B"/>
                </a:solidFill>
              </a:rPr>
              <a:t>，以进一步实现软件功能的完整性。</a:t>
            </a:r>
            <a:endParaRPr lang="zh-CN" altLang="en-US" dirty="0">
              <a:solidFill>
                <a:srgbClr val="2D313B"/>
              </a:solidFill>
            </a:endParaRPr>
          </a:p>
          <a:p>
            <a:pPr>
              <a:lnSpc>
                <a:spcPts val="2500"/>
              </a:lnSpc>
            </a:pPr>
            <a:r>
              <a:rPr lang="en-US" altLang="zh-CN" b="1" dirty="0">
                <a:solidFill>
                  <a:srgbClr val="2D313B"/>
                </a:solidFill>
              </a:rPr>
              <a:t>2024.06.03-2024.06.14</a:t>
            </a:r>
            <a:r>
              <a:rPr lang="zh-CN" altLang="en-US" b="1" dirty="0">
                <a:solidFill>
                  <a:srgbClr val="2D313B"/>
                </a:solidFill>
              </a:rPr>
              <a:t>：</a:t>
            </a:r>
            <a:endParaRPr lang="zh-CN" altLang="en-US" dirty="0">
              <a:solidFill>
                <a:srgbClr val="2D313B"/>
              </a:solidFill>
            </a:endParaRPr>
          </a:p>
          <a:p>
            <a:pPr indent="457200">
              <a:lnSpc>
                <a:spcPts val="2500"/>
              </a:lnSpc>
            </a:pPr>
            <a:r>
              <a:rPr lang="zh-CN" altLang="en-US" dirty="0">
                <a:solidFill>
                  <a:srgbClr val="2D313B"/>
                </a:solidFill>
              </a:rPr>
              <a:t>大模型方面，进入</a:t>
            </a:r>
            <a:r>
              <a:rPr lang="zh-CN" altLang="en-US" dirty="0">
                <a:solidFill>
                  <a:srgbClr val="C00000"/>
                </a:solidFill>
              </a:rPr>
              <a:t>试运行</a:t>
            </a:r>
            <a:r>
              <a:rPr lang="zh-CN" altLang="en-US" dirty="0">
                <a:solidFill>
                  <a:srgbClr val="2D313B"/>
                </a:solidFill>
              </a:rPr>
              <a:t>阶段，对模型进行性能评估（基线测试），收集用户意见。</a:t>
            </a:r>
            <a:endParaRPr lang="zh-CN" altLang="en-US" dirty="0">
              <a:solidFill>
                <a:srgbClr val="2D313B"/>
              </a:solidFill>
            </a:endParaRPr>
          </a:p>
          <a:p>
            <a:pPr indent="457200">
              <a:lnSpc>
                <a:spcPts val="2500"/>
              </a:lnSpc>
            </a:pPr>
            <a:r>
              <a:rPr lang="zh-CN" altLang="en-US" dirty="0">
                <a:solidFill>
                  <a:srgbClr val="2D313B"/>
                </a:solidFill>
              </a:rPr>
              <a:t>应用程序方面，</a:t>
            </a:r>
            <a:r>
              <a:rPr lang="zh-CN" altLang="en-US" dirty="0">
                <a:solidFill>
                  <a:srgbClr val="C00000"/>
                </a:solidFill>
              </a:rPr>
              <a:t>测试软件整体功能与性能</a:t>
            </a:r>
            <a:r>
              <a:rPr lang="zh-CN" altLang="en-US" dirty="0">
                <a:solidFill>
                  <a:srgbClr val="2D313B"/>
                </a:solidFill>
              </a:rPr>
              <a:t>，将各个功能模块联系起来并修复系统缺陷，初步得到完整系统。</a:t>
            </a:r>
            <a:endParaRPr lang="zh-CN" altLang="en-US" dirty="0">
              <a:solidFill>
                <a:srgbClr val="2D313B"/>
              </a:solidFill>
            </a:endParaRPr>
          </a:p>
          <a:p>
            <a:pPr>
              <a:lnSpc>
                <a:spcPts val="2500"/>
              </a:lnSpc>
            </a:pPr>
            <a:r>
              <a:rPr lang="en-US" altLang="zh-CN" b="1" dirty="0">
                <a:solidFill>
                  <a:srgbClr val="2D313B"/>
                </a:solidFill>
              </a:rPr>
              <a:t>2022.06.17-</a:t>
            </a:r>
            <a:r>
              <a:rPr lang="zh-CN" altLang="en-US" b="1" dirty="0">
                <a:solidFill>
                  <a:srgbClr val="2D313B"/>
                </a:solidFill>
              </a:rPr>
              <a:t>项目结束：</a:t>
            </a:r>
            <a:endParaRPr lang="zh-CN" altLang="en-US" dirty="0">
              <a:solidFill>
                <a:srgbClr val="2D313B"/>
              </a:solidFill>
            </a:endParaRPr>
          </a:p>
          <a:p>
            <a:pPr indent="457200">
              <a:lnSpc>
                <a:spcPts val="2500"/>
              </a:lnSpc>
            </a:pPr>
            <a:r>
              <a:rPr lang="zh-CN" altLang="en-US" dirty="0">
                <a:solidFill>
                  <a:srgbClr val="2D313B"/>
                </a:solidFill>
              </a:rPr>
              <a:t>大模型方面，进入</a:t>
            </a:r>
            <a:r>
              <a:rPr lang="zh-CN" altLang="en-US" dirty="0">
                <a:solidFill>
                  <a:srgbClr val="C00000"/>
                </a:solidFill>
              </a:rPr>
              <a:t>调整阶段</a:t>
            </a:r>
            <a:r>
              <a:rPr lang="zh-CN" altLang="en-US" dirty="0">
                <a:solidFill>
                  <a:srgbClr val="2D313B"/>
                </a:solidFill>
              </a:rPr>
              <a:t>。</a:t>
            </a:r>
            <a:endParaRPr lang="zh-CN" altLang="en-US" dirty="0">
              <a:solidFill>
                <a:srgbClr val="2D313B"/>
              </a:solidFill>
            </a:endParaRPr>
          </a:p>
          <a:p>
            <a:pPr indent="457200">
              <a:lnSpc>
                <a:spcPts val="2500"/>
              </a:lnSpc>
            </a:pPr>
            <a:r>
              <a:rPr lang="zh-CN" altLang="en-US" dirty="0">
                <a:solidFill>
                  <a:srgbClr val="2D313B"/>
                </a:solidFill>
              </a:rPr>
              <a:t>应用程序方面，部署应用程序，完成</a:t>
            </a:r>
            <a:r>
              <a:rPr lang="zh-CN" altLang="en-US" dirty="0">
                <a:solidFill>
                  <a:srgbClr val="C00000"/>
                </a:solidFill>
              </a:rPr>
              <a:t>项目交付</a:t>
            </a:r>
            <a:r>
              <a:rPr lang="zh-CN" altLang="en-US" dirty="0">
                <a:solidFill>
                  <a:srgbClr val="2D313B"/>
                </a:solidFill>
              </a:rPr>
              <a:t>。</a:t>
            </a:r>
            <a:endParaRPr lang="zh-CN" altLang="en-US" dirty="0">
              <a:solidFill>
                <a:srgbClr val="2D313B"/>
              </a:solidFill>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资源计划</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03</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graphicFrame>
        <p:nvGraphicFramePr>
          <p:cNvPr id="9" name="表格 8"/>
          <p:cNvGraphicFramePr/>
          <p:nvPr>
            <p:custDataLst>
              <p:tags r:id="rId5"/>
            </p:custDataLst>
          </p:nvPr>
        </p:nvGraphicFramePr>
        <p:xfrm>
          <a:off x="1990725" y="1758315"/>
          <a:ext cx="7855585" cy="4549140"/>
        </p:xfrm>
        <a:graphic>
          <a:graphicData uri="http://schemas.openxmlformats.org/drawingml/2006/table">
            <a:tbl>
              <a:tblPr firstRow="1" bandRow="1">
                <a:tableStyleId>{5C22544A-7EE6-4342-B048-85BDC9FD1C3A}</a:tableStyleId>
              </a:tblPr>
              <a:tblGrid>
                <a:gridCol w="4051300"/>
                <a:gridCol w="3804285"/>
              </a:tblGrid>
              <a:tr h="379095">
                <a:tc>
                  <a:txBody>
                    <a:bodyPr/>
                    <a:lstStyle/>
                    <a:p>
                      <a:pPr algn="ctr">
                        <a:buNone/>
                      </a:pPr>
                      <a:r>
                        <a:rPr lang="zh-CN" altLang="en-US"/>
                        <a:t>资源名称</a:t>
                      </a:r>
                      <a:endParaRPr lang="zh-CN" altLang="en-US"/>
                    </a:p>
                  </a:txBody>
                  <a:tcPr/>
                </a:tc>
                <a:tc>
                  <a:txBody>
                    <a:bodyPr/>
                    <a:lstStyle/>
                    <a:p>
                      <a:pPr algn="ctr">
                        <a:buNone/>
                      </a:pPr>
                      <a:r>
                        <a:rPr lang="zh-CN" altLang="en-US"/>
                        <a:t>数量</a:t>
                      </a:r>
                      <a:endParaRPr lang="zh-CN" altLang="en-US"/>
                    </a:p>
                  </a:txBody>
                  <a:tcPr/>
                </a:tc>
              </a:tr>
              <a:tr h="379095">
                <a:tc>
                  <a:txBody>
                    <a:bodyPr/>
                    <a:lstStyle/>
                    <a:p>
                      <a:pPr algn="ctr">
                        <a:buNone/>
                      </a:pPr>
                      <a:r>
                        <a:rPr lang="zh-CN" altLang="en-US"/>
                        <a:t>语料收集人员</a:t>
                      </a:r>
                      <a:endParaRPr lang="zh-CN" altLang="en-US"/>
                    </a:p>
                  </a:txBody>
                  <a:tcPr/>
                </a:tc>
                <a:tc>
                  <a:txBody>
                    <a:bodyPr/>
                    <a:lstStyle/>
                    <a:p>
                      <a:pPr algn="ctr">
                        <a:buNone/>
                      </a:pPr>
                      <a:r>
                        <a:rPr lang="en-US" altLang="zh-CN"/>
                        <a:t>4</a:t>
                      </a:r>
                      <a:endParaRPr lang="en-US" altLang="zh-CN"/>
                    </a:p>
                  </a:txBody>
                  <a:tcPr/>
                </a:tc>
              </a:tr>
              <a:tr h="379095">
                <a:tc>
                  <a:txBody>
                    <a:bodyPr/>
                    <a:lstStyle/>
                    <a:p>
                      <a:pPr algn="ctr">
                        <a:buNone/>
                      </a:pPr>
                      <a:r>
                        <a:rPr lang="zh-CN" altLang="en-US"/>
                        <a:t>数据分析与模型训练实验人员</a:t>
                      </a:r>
                      <a:endParaRPr lang="zh-CN" altLang="en-US"/>
                    </a:p>
                  </a:txBody>
                  <a:tcPr/>
                </a:tc>
                <a:tc>
                  <a:txBody>
                    <a:bodyPr/>
                    <a:lstStyle/>
                    <a:p>
                      <a:pPr algn="ctr">
                        <a:buNone/>
                      </a:pPr>
                      <a:r>
                        <a:rPr lang="en-US" altLang="zh-CN"/>
                        <a:t>4</a:t>
                      </a:r>
                      <a:endParaRPr lang="en-US" altLang="zh-CN"/>
                    </a:p>
                  </a:txBody>
                  <a:tcPr/>
                </a:tc>
              </a:tr>
              <a:tr h="379095">
                <a:tc>
                  <a:txBody>
                    <a:bodyPr/>
                    <a:lstStyle/>
                    <a:p>
                      <a:pPr algn="ctr">
                        <a:buNone/>
                      </a:pPr>
                      <a:r>
                        <a:rPr lang="en-US" altLang="zh-CN"/>
                        <a:t>Web</a:t>
                      </a:r>
                      <a:r>
                        <a:rPr lang="zh-CN" altLang="en-US"/>
                        <a:t>前端开发人员</a:t>
                      </a:r>
                      <a:endParaRPr lang="zh-CN" altLang="en-US"/>
                    </a:p>
                  </a:txBody>
                  <a:tcPr/>
                </a:tc>
                <a:tc>
                  <a:txBody>
                    <a:bodyPr/>
                    <a:lstStyle/>
                    <a:p>
                      <a:pPr algn="ctr">
                        <a:buNone/>
                      </a:pPr>
                      <a:r>
                        <a:rPr lang="en-US" altLang="zh-CN"/>
                        <a:t>1</a:t>
                      </a:r>
                      <a:endParaRPr lang="en-US" altLang="zh-CN"/>
                    </a:p>
                  </a:txBody>
                  <a:tcPr/>
                </a:tc>
              </a:tr>
              <a:tr h="379095">
                <a:tc>
                  <a:txBody>
                    <a:bodyPr/>
                    <a:lstStyle/>
                    <a:p>
                      <a:pPr algn="ctr">
                        <a:buNone/>
                      </a:pPr>
                      <a:r>
                        <a:rPr lang="en-US" altLang="zh-CN"/>
                        <a:t>Web</a:t>
                      </a:r>
                      <a:r>
                        <a:rPr lang="zh-CN" altLang="en-US"/>
                        <a:t>后端开发人员</a:t>
                      </a:r>
                      <a:endParaRPr lang="zh-CN" altLang="en-US"/>
                    </a:p>
                  </a:txBody>
                  <a:tcPr/>
                </a:tc>
                <a:tc>
                  <a:txBody>
                    <a:bodyPr/>
                    <a:lstStyle/>
                    <a:p>
                      <a:pPr algn="ctr">
                        <a:buNone/>
                      </a:pPr>
                      <a:r>
                        <a:rPr lang="en-US" altLang="zh-CN"/>
                        <a:t>2</a:t>
                      </a:r>
                      <a:endParaRPr lang="en-US" altLang="zh-CN"/>
                    </a:p>
                  </a:txBody>
                  <a:tcPr/>
                </a:tc>
              </a:tr>
              <a:tr h="379095">
                <a:tc>
                  <a:txBody>
                    <a:bodyPr/>
                    <a:lstStyle/>
                    <a:p>
                      <a:pPr algn="ctr">
                        <a:buNone/>
                      </a:pPr>
                      <a:r>
                        <a:rPr lang="zh-CN" altLang="en-US"/>
                        <a:t>测试人员</a:t>
                      </a:r>
                      <a:endParaRPr lang="zh-CN" altLang="en-US"/>
                    </a:p>
                  </a:txBody>
                  <a:tcPr/>
                </a:tc>
                <a:tc>
                  <a:txBody>
                    <a:bodyPr/>
                    <a:lstStyle/>
                    <a:p>
                      <a:pPr algn="ctr">
                        <a:buNone/>
                      </a:pPr>
                      <a:r>
                        <a:rPr lang="en-US" altLang="zh-CN"/>
                        <a:t>1</a:t>
                      </a:r>
                      <a:endParaRPr lang="en-US" altLang="zh-CN"/>
                    </a:p>
                  </a:txBody>
                  <a:tcPr/>
                </a:tc>
              </a:tr>
              <a:tr h="379095">
                <a:tc>
                  <a:txBody>
                    <a:bodyPr/>
                    <a:lstStyle/>
                    <a:p>
                      <a:pPr algn="ctr">
                        <a:buNone/>
                      </a:pPr>
                      <a:r>
                        <a:rPr lang="zh-CN" altLang="en-US"/>
                        <a:t>需求分析师</a:t>
                      </a:r>
                      <a:endParaRPr lang="zh-CN" altLang="en-US"/>
                    </a:p>
                  </a:txBody>
                  <a:tcPr/>
                </a:tc>
                <a:tc>
                  <a:txBody>
                    <a:bodyPr/>
                    <a:lstStyle/>
                    <a:p>
                      <a:pPr algn="ctr">
                        <a:buNone/>
                      </a:pPr>
                      <a:r>
                        <a:rPr lang="en-US" altLang="zh-CN"/>
                        <a:t>1</a:t>
                      </a:r>
                      <a:endParaRPr lang="en-US" altLang="zh-CN"/>
                    </a:p>
                  </a:txBody>
                  <a:tcPr/>
                </a:tc>
              </a:tr>
              <a:tr h="379095">
                <a:tc>
                  <a:txBody>
                    <a:bodyPr/>
                    <a:lstStyle/>
                    <a:p>
                      <a:pPr algn="ctr">
                        <a:buNone/>
                      </a:pPr>
                      <a:r>
                        <a:rPr lang="zh-CN" altLang="en-US"/>
                        <a:t>系统架构师</a:t>
                      </a:r>
                      <a:endParaRPr lang="zh-CN" altLang="en-US"/>
                    </a:p>
                  </a:txBody>
                  <a:tcPr/>
                </a:tc>
                <a:tc>
                  <a:txBody>
                    <a:bodyPr/>
                    <a:lstStyle/>
                    <a:p>
                      <a:pPr algn="ctr">
                        <a:buNone/>
                      </a:pPr>
                      <a:r>
                        <a:rPr lang="en-US" altLang="zh-CN"/>
                        <a:t>1</a:t>
                      </a:r>
                      <a:endParaRPr lang="en-US" altLang="zh-CN"/>
                    </a:p>
                  </a:txBody>
                  <a:tcPr/>
                </a:tc>
              </a:tr>
              <a:tr h="379095">
                <a:tc>
                  <a:txBody>
                    <a:bodyPr/>
                    <a:lstStyle/>
                    <a:p>
                      <a:pPr algn="ctr">
                        <a:buNone/>
                      </a:pPr>
                      <a:r>
                        <a:rPr lang="zh-CN" altLang="en-US"/>
                        <a:t>项目经理</a:t>
                      </a:r>
                      <a:endParaRPr lang="zh-CN" altLang="en-US"/>
                    </a:p>
                  </a:txBody>
                  <a:tcPr/>
                </a:tc>
                <a:tc>
                  <a:txBody>
                    <a:bodyPr/>
                    <a:lstStyle/>
                    <a:p>
                      <a:pPr algn="ctr">
                        <a:buNone/>
                      </a:pPr>
                      <a:r>
                        <a:rPr lang="en-US" altLang="zh-CN"/>
                        <a:t>1</a:t>
                      </a:r>
                      <a:endParaRPr lang="en-US" altLang="zh-CN"/>
                    </a:p>
                  </a:txBody>
                  <a:tcPr/>
                </a:tc>
              </a:tr>
              <a:tr h="379095">
                <a:tc>
                  <a:txBody>
                    <a:bodyPr/>
                    <a:lstStyle/>
                    <a:p>
                      <a:pPr algn="ctr">
                        <a:buNone/>
                      </a:pPr>
                      <a:r>
                        <a:rPr lang="zh-CN" altLang="en-US"/>
                        <a:t>服务器及运行保证</a:t>
                      </a:r>
                      <a:endParaRPr lang="zh-CN" altLang="en-US"/>
                    </a:p>
                  </a:txBody>
                  <a:tcPr/>
                </a:tc>
                <a:tc>
                  <a:txBody>
                    <a:bodyPr/>
                    <a:lstStyle/>
                    <a:p>
                      <a:pPr algn="ctr">
                        <a:buNone/>
                      </a:pPr>
                      <a:r>
                        <a:rPr lang="en-US" altLang="zh-CN"/>
                        <a:t>4</a:t>
                      </a:r>
                      <a:endParaRPr lang="en-US" altLang="zh-CN"/>
                    </a:p>
                  </a:txBody>
                  <a:tcPr/>
                </a:tc>
              </a:tr>
              <a:tr h="379095">
                <a:tc>
                  <a:txBody>
                    <a:bodyPr/>
                    <a:lstStyle/>
                    <a:p>
                      <a:pPr algn="ctr">
                        <a:buNone/>
                      </a:pPr>
                      <a:r>
                        <a:rPr lang="zh-CN" altLang="en-US"/>
                        <a:t>软硬件配置</a:t>
                      </a:r>
                      <a:endParaRPr lang="zh-CN" altLang="en-US"/>
                    </a:p>
                  </a:txBody>
                  <a:tcPr/>
                </a:tc>
                <a:tc>
                  <a:txBody>
                    <a:bodyPr/>
                    <a:lstStyle/>
                    <a:p>
                      <a:pPr algn="ctr">
                        <a:buNone/>
                      </a:pPr>
                      <a:r>
                        <a:rPr lang="zh-CN" altLang="en-US"/>
                        <a:t>若干（数量级在</a:t>
                      </a:r>
                      <a:r>
                        <a:rPr lang="en-US" altLang="zh-CN"/>
                        <a:t>10</a:t>
                      </a:r>
                      <a:r>
                        <a:rPr lang="zh-CN" altLang="en-US"/>
                        <a:t>左右）</a:t>
                      </a:r>
                      <a:endParaRPr lang="zh-CN" altLang="en-US"/>
                    </a:p>
                  </a:txBody>
                  <a:tcPr/>
                </a:tc>
              </a:tr>
              <a:tr h="379095">
                <a:tc>
                  <a:txBody>
                    <a:bodyPr/>
                    <a:lstStyle/>
                    <a:p>
                      <a:pPr algn="ctr">
                        <a:buNone/>
                      </a:pPr>
                      <a:r>
                        <a:rPr lang="zh-CN" altLang="en-US"/>
                        <a:t>电脑和工位</a:t>
                      </a:r>
                      <a:endParaRPr lang="zh-CN" altLang="en-US"/>
                    </a:p>
                  </a:txBody>
                  <a:tcPr/>
                </a:tc>
                <a:tc>
                  <a:txBody>
                    <a:bodyPr/>
                    <a:lstStyle/>
                    <a:p>
                      <a:pPr algn="ctr">
                        <a:buNone/>
                      </a:pPr>
                      <a:r>
                        <a:rPr lang="en-US" altLang="zh-CN"/>
                        <a:t>4</a:t>
                      </a:r>
                      <a:endParaRPr lang="en-US" altLang="zh-CN"/>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543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任务分工</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03</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2" name="文本框 1"/>
          <p:cNvSpPr txBox="1"/>
          <p:nvPr/>
        </p:nvSpPr>
        <p:spPr>
          <a:xfrm>
            <a:off x="434340" y="1929765"/>
            <a:ext cx="3840480" cy="645160"/>
          </a:xfrm>
          <a:prstGeom prst="rect">
            <a:avLst/>
          </a:prstGeom>
          <a:noFill/>
        </p:spPr>
        <p:txBody>
          <a:bodyPr wrap="square" rtlCol="0">
            <a:spAutoFit/>
          </a:bodyPr>
          <a:lstStyle/>
          <a:p>
            <a:r>
              <a:rPr lang="zh-CN" altLang="en-US" dirty="0"/>
              <a:t>开发任务分工：</a:t>
            </a:r>
            <a:endParaRPr lang="zh-CN" altLang="en-US" dirty="0"/>
          </a:p>
          <a:p>
            <a:r>
              <a:rPr lang="zh-CN" altLang="en-US" dirty="0">
                <a:hlinkClick r:id="rId5" action="ppaction://hlinkfile"/>
              </a:rPr>
              <a:t>Notion:all-in-one workspace</a:t>
            </a:r>
            <a:endParaRPr lang="zh-CN" altLang="en-US" dirty="0"/>
          </a:p>
        </p:txBody>
      </p:sp>
      <p:pic>
        <p:nvPicPr>
          <p:cNvPr id="4" name="图片 3"/>
          <p:cNvPicPr>
            <a:picLocks noChangeAspect="1"/>
          </p:cNvPicPr>
          <p:nvPr/>
        </p:nvPicPr>
        <p:blipFill>
          <a:blip r:embed="rId6"/>
          <a:stretch>
            <a:fillRect/>
          </a:stretch>
        </p:blipFill>
        <p:spPr>
          <a:xfrm>
            <a:off x="4774565" y="1363345"/>
            <a:ext cx="6245860" cy="4688205"/>
          </a:xfrm>
          <a:prstGeom prst="rect">
            <a:avLst/>
          </a:prstGeom>
        </p:spPr>
      </p:pic>
      <p:sp>
        <p:nvSpPr>
          <p:cNvPr id="12" name="文本框 11"/>
          <p:cNvSpPr txBox="1"/>
          <p:nvPr/>
        </p:nvSpPr>
        <p:spPr>
          <a:xfrm>
            <a:off x="434340" y="3874770"/>
            <a:ext cx="4660900" cy="2491740"/>
          </a:xfrm>
          <a:prstGeom prst="rect">
            <a:avLst/>
          </a:prstGeom>
          <a:noFill/>
        </p:spPr>
        <p:txBody>
          <a:bodyPr wrap="square" rtlCol="0">
            <a:spAutoFit/>
          </a:bodyPr>
          <a:lstStyle/>
          <a:p>
            <a:pPr indent="0" fontAlgn="auto">
              <a:spcBef>
                <a:spcPts val="600"/>
              </a:spcBef>
              <a:spcAft>
                <a:spcPts val="600"/>
              </a:spcAft>
            </a:pPr>
            <a:r>
              <a:rPr lang="zh-CN" altLang="en-US" dirty="0"/>
              <a:t>项目管理分工：</a:t>
            </a:r>
            <a:endParaRPr lang="zh-CN" altLang="en-US" dirty="0"/>
          </a:p>
          <a:p>
            <a:pPr indent="0" fontAlgn="auto">
              <a:spcBef>
                <a:spcPts val="600"/>
              </a:spcBef>
              <a:spcAft>
                <a:spcPts val="600"/>
              </a:spcAft>
            </a:pPr>
            <a:r>
              <a:rPr lang="zh-CN" altLang="en-US" dirty="0"/>
              <a:t>李彦浩：</a:t>
            </a:r>
            <a:r>
              <a:rPr lang="en-US" altLang="zh-CN" dirty="0"/>
              <a:t>ppt</a:t>
            </a:r>
            <a:r>
              <a:rPr lang="zh-CN" altLang="en-US" dirty="0"/>
              <a:t>制作、项目概述、需求管理</a:t>
            </a:r>
            <a:r>
              <a:rPr lang="en-US" altLang="zh-CN" dirty="0"/>
              <a:t>/</a:t>
            </a:r>
            <a:r>
              <a:rPr lang="zh-CN" altLang="en-US" dirty="0"/>
              <a:t>建模、任务分解、进度计划、配置管理</a:t>
            </a:r>
            <a:endParaRPr lang="zh-CN" altLang="en-US" dirty="0"/>
          </a:p>
          <a:p>
            <a:pPr indent="0" fontAlgn="auto">
              <a:spcBef>
                <a:spcPts val="600"/>
              </a:spcBef>
              <a:spcAft>
                <a:spcPts val="600"/>
              </a:spcAft>
            </a:pPr>
            <a:r>
              <a:rPr lang="zh-CN" altLang="en-US" dirty="0"/>
              <a:t>吴瞳：</a:t>
            </a:r>
            <a:r>
              <a:rPr lang="en-US" altLang="zh-CN" dirty="0"/>
              <a:t>ppt</a:t>
            </a:r>
            <a:r>
              <a:rPr lang="zh-CN" altLang="en-US" dirty="0"/>
              <a:t>制作、成本估算、需求管理</a:t>
            </a:r>
            <a:r>
              <a:rPr lang="en-US" altLang="zh-CN" dirty="0"/>
              <a:t>/</a:t>
            </a:r>
            <a:r>
              <a:rPr lang="zh-CN" altLang="en-US" dirty="0"/>
              <a:t>建模、进度计划</a:t>
            </a:r>
            <a:endParaRPr lang="zh-CN" altLang="en-US" dirty="0"/>
          </a:p>
          <a:p>
            <a:pPr indent="0" fontAlgn="auto">
              <a:spcBef>
                <a:spcPts val="600"/>
              </a:spcBef>
              <a:spcAft>
                <a:spcPts val="600"/>
              </a:spcAft>
            </a:pPr>
            <a:r>
              <a:rPr lang="zh-CN" altLang="en-US" dirty="0"/>
              <a:t>李世会：</a:t>
            </a:r>
            <a:r>
              <a:rPr lang="en-US" altLang="zh-CN" dirty="0"/>
              <a:t>ppt</a:t>
            </a:r>
            <a:r>
              <a:rPr lang="zh-CN" altLang="en-US" dirty="0"/>
              <a:t>制作、需求管理</a:t>
            </a:r>
            <a:r>
              <a:rPr lang="en-US" altLang="zh-CN" dirty="0"/>
              <a:t>/</a:t>
            </a:r>
            <a:r>
              <a:rPr lang="zh-CN" altLang="en-US" dirty="0"/>
              <a:t>建模、进度计划</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543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团队</a:t>
              </a:r>
              <a:r>
                <a:rPr kumimoji="0" lang="zh-CN" altLang="en-US" sz="3200" b="1" i="0" u="none" strike="noStrike" kern="1200" cap="none" spc="500" normalizeH="0" baseline="0" noProof="0" dirty="0">
                  <a:ln>
                    <a:noFill/>
                  </a:ln>
                  <a:solidFill>
                    <a:schemeClr val="lt1"/>
                  </a:solidFill>
                  <a:effectLst/>
                  <a:uLnTx/>
                  <a:uFillTx/>
                  <a:cs typeface="+mn-ea"/>
                  <a:sym typeface="+mn-lt"/>
                </a:rPr>
                <a:t>构成</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03</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100" name="图片 99"/>
          <p:cNvPicPr/>
          <p:nvPr/>
        </p:nvPicPr>
        <p:blipFill>
          <a:blip r:embed="rId5"/>
          <a:stretch>
            <a:fillRect/>
          </a:stretch>
        </p:blipFill>
        <p:spPr>
          <a:xfrm>
            <a:off x="1579245" y="1729105"/>
            <a:ext cx="1675130" cy="2701290"/>
          </a:xfrm>
          <a:prstGeom prst="rect">
            <a:avLst/>
          </a:prstGeom>
          <a:noFill/>
          <a:ln w="9525">
            <a:noFill/>
          </a:ln>
        </p:spPr>
      </p:pic>
      <p:sp>
        <p:nvSpPr>
          <p:cNvPr id="9" name="文本框 8"/>
          <p:cNvSpPr txBox="1"/>
          <p:nvPr/>
        </p:nvSpPr>
        <p:spPr>
          <a:xfrm>
            <a:off x="1224280" y="5021580"/>
            <a:ext cx="2245995" cy="1198880"/>
          </a:xfrm>
          <a:prstGeom prst="rect">
            <a:avLst/>
          </a:prstGeom>
          <a:noFill/>
        </p:spPr>
        <p:txBody>
          <a:bodyPr wrap="square" rtlCol="0">
            <a:spAutoFit/>
          </a:bodyPr>
          <a:p>
            <a:pPr algn="ctr"/>
            <a:r>
              <a:rPr lang="zh-CN" altLang="en-US">
                <a:solidFill>
                  <a:srgbClr val="2D313B"/>
                </a:solidFill>
              </a:rPr>
              <a:t>吴瞳</a:t>
            </a:r>
            <a:endParaRPr lang="zh-CN" altLang="en-US">
              <a:solidFill>
                <a:srgbClr val="2D313B"/>
              </a:solidFill>
            </a:endParaRPr>
          </a:p>
          <a:p>
            <a:pPr algn="ctr"/>
            <a:r>
              <a:rPr lang="zh-CN" altLang="en-US">
                <a:solidFill>
                  <a:srgbClr val="2D313B"/>
                </a:solidFill>
              </a:rPr>
              <a:t>需求分析师</a:t>
            </a:r>
            <a:endParaRPr lang="zh-CN" altLang="en-US">
              <a:solidFill>
                <a:srgbClr val="2D313B"/>
              </a:solidFill>
            </a:endParaRPr>
          </a:p>
          <a:p>
            <a:pPr algn="ctr"/>
            <a:r>
              <a:rPr lang="zh-CN" altLang="en-US">
                <a:solidFill>
                  <a:srgbClr val="2D313B"/>
                </a:solidFill>
              </a:rPr>
              <a:t>后勤人员</a:t>
            </a:r>
            <a:endParaRPr lang="zh-CN" altLang="en-US">
              <a:solidFill>
                <a:srgbClr val="2D313B"/>
              </a:solidFill>
            </a:endParaRPr>
          </a:p>
          <a:p>
            <a:pPr algn="ctr"/>
            <a:r>
              <a:rPr lang="zh-CN" altLang="en-US">
                <a:solidFill>
                  <a:srgbClr val="2D313B"/>
                </a:solidFill>
              </a:rPr>
              <a:t>成本精算师</a:t>
            </a:r>
            <a:endParaRPr lang="zh-CN" altLang="en-US">
              <a:solidFill>
                <a:srgbClr val="2D313B"/>
              </a:solidFill>
            </a:endParaRPr>
          </a:p>
        </p:txBody>
      </p:sp>
      <p:pic>
        <p:nvPicPr>
          <p:cNvPr id="101" name="图片 100"/>
          <p:cNvPicPr/>
          <p:nvPr/>
        </p:nvPicPr>
        <p:blipFill>
          <a:blip r:embed="rId6"/>
          <a:stretch>
            <a:fillRect/>
          </a:stretch>
        </p:blipFill>
        <p:spPr>
          <a:xfrm>
            <a:off x="8883650" y="1859915"/>
            <a:ext cx="1893570" cy="2570480"/>
          </a:xfrm>
          <a:prstGeom prst="rect">
            <a:avLst/>
          </a:prstGeom>
          <a:noFill/>
          <a:ln w="9525">
            <a:noFill/>
          </a:ln>
        </p:spPr>
      </p:pic>
      <p:sp>
        <p:nvSpPr>
          <p:cNvPr id="11" name="文本框 10"/>
          <p:cNvSpPr txBox="1"/>
          <p:nvPr/>
        </p:nvSpPr>
        <p:spPr>
          <a:xfrm>
            <a:off x="8768080" y="5148580"/>
            <a:ext cx="2245995" cy="1198880"/>
          </a:xfrm>
          <a:prstGeom prst="rect">
            <a:avLst/>
          </a:prstGeom>
          <a:noFill/>
        </p:spPr>
        <p:txBody>
          <a:bodyPr wrap="square" rtlCol="0">
            <a:spAutoFit/>
          </a:bodyPr>
          <a:p>
            <a:pPr algn="ctr"/>
            <a:r>
              <a:rPr lang="zh-CN" altLang="en-US">
                <a:solidFill>
                  <a:srgbClr val="2D313B"/>
                </a:solidFill>
              </a:rPr>
              <a:t>李世会</a:t>
            </a:r>
            <a:endParaRPr lang="zh-CN" altLang="en-US">
              <a:solidFill>
                <a:srgbClr val="2D313B"/>
              </a:solidFill>
            </a:endParaRPr>
          </a:p>
          <a:p>
            <a:pPr algn="ctr"/>
            <a:r>
              <a:rPr lang="zh-CN" altLang="en-US">
                <a:solidFill>
                  <a:srgbClr val="2D313B"/>
                </a:solidFill>
              </a:rPr>
              <a:t>需求分析师</a:t>
            </a:r>
            <a:endParaRPr lang="zh-CN" altLang="en-US">
              <a:solidFill>
                <a:srgbClr val="2D313B"/>
              </a:solidFill>
            </a:endParaRPr>
          </a:p>
          <a:p>
            <a:pPr algn="ctr"/>
            <a:r>
              <a:rPr lang="zh-CN" altLang="en-US">
                <a:solidFill>
                  <a:srgbClr val="2D313B"/>
                </a:solidFill>
              </a:rPr>
              <a:t>配置管理员</a:t>
            </a:r>
            <a:endParaRPr lang="zh-CN" altLang="en-US">
              <a:solidFill>
                <a:srgbClr val="2D313B"/>
              </a:solidFill>
            </a:endParaRPr>
          </a:p>
          <a:p>
            <a:pPr algn="ctr"/>
            <a:r>
              <a:rPr lang="zh-CN" altLang="en-US">
                <a:solidFill>
                  <a:srgbClr val="2D313B"/>
                </a:solidFill>
              </a:rPr>
              <a:t>后勤人员</a:t>
            </a:r>
            <a:endParaRPr lang="zh-CN" altLang="en-US">
              <a:solidFill>
                <a:srgbClr val="2D313B"/>
              </a:solidFill>
            </a:endParaRPr>
          </a:p>
        </p:txBody>
      </p:sp>
      <p:pic>
        <p:nvPicPr>
          <p:cNvPr id="13" name="图片 12" descr="李彦浩证件照"/>
          <p:cNvPicPr>
            <a:picLocks noChangeAspect="1"/>
          </p:cNvPicPr>
          <p:nvPr/>
        </p:nvPicPr>
        <p:blipFill>
          <a:blip r:embed="rId7"/>
          <a:stretch>
            <a:fillRect/>
          </a:stretch>
        </p:blipFill>
        <p:spPr>
          <a:xfrm>
            <a:off x="5010785" y="2040255"/>
            <a:ext cx="1792605" cy="2390140"/>
          </a:xfrm>
          <a:prstGeom prst="rect">
            <a:avLst/>
          </a:prstGeom>
        </p:spPr>
      </p:pic>
      <p:sp>
        <p:nvSpPr>
          <p:cNvPr id="14" name="文本框 13"/>
          <p:cNvSpPr txBox="1"/>
          <p:nvPr/>
        </p:nvSpPr>
        <p:spPr>
          <a:xfrm>
            <a:off x="4784090" y="5021580"/>
            <a:ext cx="2245995" cy="1476375"/>
          </a:xfrm>
          <a:prstGeom prst="rect">
            <a:avLst/>
          </a:prstGeom>
          <a:noFill/>
        </p:spPr>
        <p:txBody>
          <a:bodyPr wrap="square" rtlCol="0">
            <a:spAutoFit/>
          </a:bodyPr>
          <a:p>
            <a:pPr algn="ctr"/>
            <a:r>
              <a:rPr lang="zh-CN" altLang="en-US">
                <a:solidFill>
                  <a:srgbClr val="2D313B"/>
                </a:solidFill>
              </a:rPr>
              <a:t>李彦浩</a:t>
            </a:r>
            <a:endParaRPr lang="zh-CN" altLang="en-US">
              <a:solidFill>
                <a:srgbClr val="2D313B"/>
              </a:solidFill>
            </a:endParaRPr>
          </a:p>
          <a:p>
            <a:pPr algn="ctr"/>
            <a:r>
              <a:rPr lang="zh-CN" altLang="en-US">
                <a:solidFill>
                  <a:srgbClr val="2D313B"/>
                </a:solidFill>
              </a:rPr>
              <a:t>项目经理</a:t>
            </a:r>
            <a:endParaRPr lang="zh-CN" altLang="en-US">
              <a:solidFill>
                <a:srgbClr val="2D313B"/>
              </a:solidFill>
            </a:endParaRPr>
          </a:p>
          <a:p>
            <a:pPr algn="ctr"/>
            <a:r>
              <a:rPr lang="en-US" altLang="zh-CN">
                <a:solidFill>
                  <a:srgbClr val="2D313B"/>
                </a:solidFill>
              </a:rPr>
              <a:t>WEB</a:t>
            </a:r>
            <a:r>
              <a:rPr lang="zh-CN" altLang="en-US">
                <a:solidFill>
                  <a:srgbClr val="2D313B"/>
                </a:solidFill>
              </a:rPr>
              <a:t>开发人员</a:t>
            </a:r>
            <a:endParaRPr lang="zh-CN" altLang="en-US">
              <a:solidFill>
                <a:srgbClr val="2D313B"/>
              </a:solidFill>
            </a:endParaRPr>
          </a:p>
          <a:p>
            <a:pPr algn="ctr"/>
            <a:r>
              <a:rPr lang="zh-CN" altLang="en-US">
                <a:solidFill>
                  <a:srgbClr val="2D313B"/>
                </a:solidFill>
              </a:rPr>
              <a:t>测试人员</a:t>
            </a:r>
            <a:endParaRPr lang="zh-CN" altLang="en-US">
              <a:solidFill>
                <a:srgbClr val="2D313B"/>
              </a:solidFill>
            </a:endParaRPr>
          </a:p>
          <a:p>
            <a:pPr algn="ctr"/>
            <a:r>
              <a:rPr lang="zh-CN" altLang="en-US">
                <a:solidFill>
                  <a:srgbClr val="2D313B"/>
                </a:solidFill>
              </a:rPr>
              <a:t>运维管理</a:t>
            </a:r>
            <a:endParaRPr lang="zh-CN" altLang="en-US">
              <a:solidFill>
                <a:srgbClr val="2D313B"/>
              </a:solidFill>
            </a:endParaRPr>
          </a:p>
        </p:txBody>
      </p:sp>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成本规模估算</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03</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graphicFrame>
        <p:nvGraphicFramePr>
          <p:cNvPr id="9" name="表格 8"/>
          <p:cNvGraphicFramePr/>
          <p:nvPr>
            <p:custDataLst>
              <p:tags r:id="rId5"/>
            </p:custDataLst>
          </p:nvPr>
        </p:nvGraphicFramePr>
        <p:xfrm>
          <a:off x="239395" y="3603625"/>
          <a:ext cx="7855585" cy="2653665"/>
        </p:xfrm>
        <a:graphic>
          <a:graphicData uri="http://schemas.openxmlformats.org/drawingml/2006/table">
            <a:tbl>
              <a:tblPr firstRow="1" bandRow="1">
                <a:tableStyleId>{5C22544A-7EE6-4342-B048-85BDC9FD1C3A}</a:tableStyleId>
              </a:tblPr>
              <a:tblGrid>
                <a:gridCol w="4051300"/>
                <a:gridCol w="3804285"/>
              </a:tblGrid>
              <a:tr h="379095">
                <a:tc>
                  <a:txBody>
                    <a:bodyPr/>
                    <a:lstStyle/>
                    <a:p>
                      <a:pPr algn="ctr">
                        <a:buNone/>
                      </a:pPr>
                      <a:r>
                        <a:rPr lang="zh-CN" altLang="en-US"/>
                        <a:t>参数</a:t>
                      </a:r>
                      <a:endParaRPr lang="zh-CN" altLang="en-US"/>
                    </a:p>
                  </a:txBody>
                  <a:tcPr/>
                </a:tc>
                <a:tc>
                  <a:txBody>
                    <a:bodyPr/>
                    <a:lstStyle/>
                    <a:p>
                      <a:pPr algn="ctr">
                        <a:buNone/>
                      </a:pPr>
                      <a:r>
                        <a:rPr lang="zh-CN" altLang="en-US"/>
                        <a:t>取值</a:t>
                      </a:r>
                      <a:endParaRPr lang="zh-CN" altLang="en-US"/>
                    </a:p>
                  </a:txBody>
                  <a:tcPr/>
                </a:tc>
              </a:tr>
              <a:tr h="379095">
                <a:tc>
                  <a:txBody>
                    <a:bodyPr/>
                    <a:lstStyle/>
                    <a:p>
                      <a:pPr algn="ctr">
                        <a:buNone/>
                      </a:pPr>
                      <a:r>
                        <a:rPr lang="en-US" altLang="zh-CN"/>
                        <a:t>C1</a:t>
                      </a:r>
                      <a:endParaRPr lang="en-US" altLang="zh-CN"/>
                    </a:p>
                  </a:txBody>
                  <a:tcPr/>
                </a:tc>
                <a:tc>
                  <a:txBody>
                    <a:bodyPr/>
                    <a:lstStyle/>
                    <a:p>
                      <a:pPr algn="ctr">
                        <a:buNone/>
                      </a:pPr>
                      <a:r>
                        <a:rPr lang="en-US" altLang="zh-CN"/>
                        <a:t>4</a:t>
                      </a:r>
                      <a:endParaRPr lang="en-US" altLang="zh-CN"/>
                    </a:p>
                  </a:txBody>
                  <a:tcPr/>
                </a:tc>
              </a:tr>
              <a:tr h="379095">
                <a:tc>
                  <a:txBody>
                    <a:bodyPr/>
                    <a:lstStyle/>
                    <a:p>
                      <a:pPr algn="ctr">
                        <a:buNone/>
                      </a:pPr>
                      <a:r>
                        <a:rPr lang="en-US" altLang="zh-CN"/>
                        <a:t>EAF</a:t>
                      </a:r>
                      <a:endParaRPr lang="en-US" altLang="zh-CN"/>
                    </a:p>
                  </a:txBody>
                  <a:tcPr/>
                </a:tc>
                <a:tc>
                  <a:txBody>
                    <a:bodyPr/>
                    <a:lstStyle/>
                    <a:p>
                      <a:pPr algn="ctr">
                        <a:buNone/>
                      </a:pPr>
                      <a:r>
                        <a:rPr lang="en-US" altLang="zh-CN"/>
                        <a:t>2.209813E2</a:t>
                      </a:r>
                      <a:endParaRPr lang="en-US" altLang="zh-CN"/>
                    </a:p>
                  </a:txBody>
                  <a:tcPr/>
                </a:tc>
              </a:tr>
              <a:tr h="379095">
                <a:tc>
                  <a:txBody>
                    <a:bodyPr/>
                    <a:lstStyle/>
                    <a:p>
                      <a:pPr algn="ctr">
                        <a:buNone/>
                      </a:pPr>
                      <a:r>
                        <a:rPr lang="en-US"/>
                        <a:t>Size</a:t>
                      </a:r>
                      <a:endParaRPr lang="en-US"/>
                    </a:p>
                  </a:txBody>
                  <a:tcPr/>
                </a:tc>
                <a:tc>
                  <a:txBody>
                    <a:bodyPr/>
                    <a:lstStyle/>
                    <a:p>
                      <a:pPr algn="ctr">
                        <a:buNone/>
                      </a:pPr>
                      <a:endParaRPr lang="en-US" altLang="zh-CN"/>
                    </a:p>
                  </a:txBody>
                  <a:tcPr/>
                </a:tc>
              </a:tr>
              <a:tr h="379095">
                <a:tc>
                  <a:txBody>
                    <a:bodyPr/>
                    <a:lstStyle/>
                    <a:p>
                      <a:pPr algn="ctr">
                        <a:buNone/>
                      </a:pPr>
                      <a:r>
                        <a:rPr lang="en-US" altLang="zh-CN"/>
                        <a:t>P1</a:t>
                      </a:r>
                      <a:endParaRPr lang="en-US" altLang="zh-CN"/>
                    </a:p>
                  </a:txBody>
                  <a:tcPr/>
                </a:tc>
                <a:tc>
                  <a:txBody>
                    <a:bodyPr/>
                    <a:lstStyle/>
                    <a:p>
                      <a:pPr algn="ctr">
                        <a:buNone/>
                      </a:pPr>
                      <a:r>
                        <a:rPr lang="en-US" altLang="zh-CN"/>
                        <a:t>3.17E-1</a:t>
                      </a:r>
                      <a:endParaRPr lang="en-US" altLang="zh-CN"/>
                    </a:p>
                  </a:txBody>
                  <a:tcPr/>
                </a:tc>
              </a:tr>
              <a:tr h="379095">
                <a:tc>
                  <a:txBody>
                    <a:bodyPr/>
                    <a:lstStyle/>
                    <a:p>
                      <a:pPr algn="ctr">
                        <a:buNone/>
                      </a:pPr>
                      <a:r>
                        <a:rPr lang="en-US" altLang="zh-CN"/>
                        <a:t>Time</a:t>
                      </a:r>
                      <a:endParaRPr lang="en-US" altLang="zh-CN"/>
                    </a:p>
                  </a:txBody>
                  <a:tcPr/>
                </a:tc>
                <a:tc>
                  <a:txBody>
                    <a:bodyPr/>
                    <a:lstStyle/>
                    <a:p>
                      <a:pPr algn="ctr">
                        <a:buNone/>
                      </a:pPr>
                      <a:r>
                        <a:rPr lang="en-US" altLang="zh-CN"/>
                        <a:t>5</a:t>
                      </a:r>
                      <a:endParaRPr lang="en-US" altLang="zh-CN"/>
                    </a:p>
                  </a:txBody>
                  <a:tcPr/>
                </a:tc>
              </a:tr>
              <a:tr h="379095">
                <a:tc>
                  <a:txBody>
                    <a:bodyPr/>
                    <a:lstStyle/>
                    <a:p>
                      <a:pPr algn="ctr">
                        <a:buNone/>
                      </a:pPr>
                      <a:r>
                        <a:rPr lang="en-US" altLang="zh-CN"/>
                        <a:t>C2</a:t>
                      </a:r>
                      <a:endParaRPr lang="en-US" altLang="zh-CN"/>
                    </a:p>
                  </a:txBody>
                  <a:tcPr/>
                </a:tc>
                <a:tc>
                  <a:txBody>
                    <a:bodyPr/>
                    <a:lstStyle/>
                    <a:p>
                      <a:pPr algn="ctr">
                        <a:buNone/>
                      </a:pPr>
                      <a:r>
                        <a:rPr lang="en-US" altLang="zh-CN"/>
                        <a:t>1</a:t>
                      </a:r>
                      <a:endParaRPr lang="en-US" altLang="zh-CN"/>
                    </a:p>
                  </a:txBody>
                  <a:tcPr/>
                </a:tc>
              </a:tr>
            </a:tbl>
          </a:graphicData>
        </a:graphic>
      </p:graphicFrame>
      <p:sp>
        <p:nvSpPr>
          <p:cNvPr id="2" name="文本框 1"/>
          <p:cNvSpPr txBox="1"/>
          <p:nvPr/>
        </p:nvSpPr>
        <p:spPr>
          <a:xfrm>
            <a:off x="317500" y="3128645"/>
            <a:ext cx="4064000" cy="368300"/>
          </a:xfrm>
          <a:prstGeom prst="rect">
            <a:avLst/>
          </a:prstGeom>
          <a:noFill/>
        </p:spPr>
        <p:txBody>
          <a:bodyPr wrap="square" rtlCol="0">
            <a:spAutoFit/>
          </a:bodyPr>
          <a:lstStyle/>
          <a:p>
            <a:r>
              <a:rPr lang="en-US" altLang="zh-CN" dirty="0"/>
              <a:t>COCOMO</a:t>
            </a:r>
            <a:r>
              <a:rPr lang="zh-CN" altLang="en-US" dirty="0"/>
              <a:t>模型估算成本</a:t>
            </a:r>
            <a:endParaRPr lang="zh-CN" altLang="en-US" dirty="0"/>
          </a:p>
        </p:txBody>
      </p:sp>
      <p:graphicFrame>
        <p:nvGraphicFramePr>
          <p:cNvPr id="4" name="表格 3"/>
          <p:cNvGraphicFramePr/>
          <p:nvPr/>
        </p:nvGraphicFramePr>
        <p:xfrm>
          <a:off x="239395" y="3603625"/>
          <a:ext cx="7855585" cy="2653665"/>
        </p:xfrm>
        <a:graphic>
          <a:graphicData uri="http://schemas.openxmlformats.org/drawingml/2006/table">
            <a:tbl>
              <a:tblPr firstRow="1" bandRow="1">
                <a:tableStyleId>{5C22544A-7EE6-4342-B048-85BDC9FD1C3A}</a:tableStyleId>
              </a:tblPr>
              <a:tblGrid>
                <a:gridCol w="4051300"/>
                <a:gridCol w="3804285"/>
              </a:tblGrid>
              <a:tr h="379095">
                <a:tc>
                  <a:txBody>
                    <a:bodyPr/>
                    <a:lstStyle/>
                    <a:p>
                      <a:pPr algn="ctr">
                        <a:buNone/>
                      </a:pPr>
                      <a:r>
                        <a:rPr lang="zh-CN" altLang="en-US"/>
                        <a:t>参数</a:t>
                      </a:r>
                      <a:endParaRPr lang="zh-CN" altLang="en-US"/>
                    </a:p>
                  </a:txBody>
                  <a:tcPr/>
                </a:tc>
                <a:tc>
                  <a:txBody>
                    <a:bodyPr/>
                    <a:lstStyle/>
                    <a:p>
                      <a:pPr algn="ctr">
                        <a:buNone/>
                      </a:pPr>
                      <a:r>
                        <a:rPr lang="zh-CN" altLang="en-US"/>
                        <a:t>取值</a:t>
                      </a:r>
                      <a:endParaRPr lang="zh-CN" altLang="en-US"/>
                    </a:p>
                  </a:txBody>
                  <a:tcPr/>
                </a:tc>
              </a:tr>
              <a:tr h="379095">
                <a:tc>
                  <a:txBody>
                    <a:bodyPr/>
                    <a:lstStyle/>
                    <a:p>
                      <a:pPr algn="ctr">
                        <a:buNone/>
                      </a:pPr>
                      <a:r>
                        <a:rPr lang="en-US" altLang="zh-CN" dirty="0"/>
                        <a:t>C1</a:t>
                      </a:r>
                      <a:endParaRPr lang="en-US" altLang="zh-CN" dirty="0"/>
                    </a:p>
                  </a:txBody>
                  <a:tcPr/>
                </a:tc>
                <a:tc>
                  <a:txBody>
                    <a:bodyPr/>
                    <a:lstStyle/>
                    <a:p>
                      <a:pPr algn="ctr">
                        <a:buNone/>
                      </a:pPr>
                      <a:r>
                        <a:rPr lang="en-US" altLang="zh-CN"/>
                        <a:t>3.12</a:t>
                      </a:r>
                      <a:endParaRPr lang="en-US" altLang="zh-CN"/>
                    </a:p>
                  </a:txBody>
                  <a:tcPr/>
                </a:tc>
              </a:tr>
              <a:tr h="379095">
                <a:tc>
                  <a:txBody>
                    <a:bodyPr/>
                    <a:lstStyle/>
                    <a:p>
                      <a:pPr algn="ctr">
                        <a:buNone/>
                      </a:pPr>
                      <a:r>
                        <a:rPr lang="en-US" altLang="zh-CN"/>
                        <a:t>EAF</a:t>
                      </a:r>
                      <a:endParaRPr lang="en-US" altLang="zh-CN"/>
                    </a:p>
                  </a:txBody>
                  <a:tcPr/>
                </a:tc>
                <a:tc>
                  <a:txBody>
                    <a:bodyPr/>
                    <a:lstStyle/>
                    <a:p>
                      <a:pPr algn="ctr">
                        <a:buNone/>
                      </a:pPr>
                      <a:r>
                        <a:rPr lang="en-US" altLang="zh-CN"/>
                        <a:t>2.209813</a:t>
                      </a:r>
                      <a:endParaRPr lang="en-US" altLang="zh-CN"/>
                    </a:p>
                  </a:txBody>
                  <a:tcPr/>
                </a:tc>
              </a:tr>
              <a:tr h="379095">
                <a:tc>
                  <a:txBody>
                    <a:bodyPr/>
                    <a:lstStyle/>
                    <a:p>
                      <a:pPr algn="ctr">
                        <a:buNone/>
                      </a:pPr>
                      <a:r>
                        <a:rPr lang="en-US"/>
                        <a:t>Size</a:t>
                      </a:r>
                      <a:endParaRPr lang="en-US"/>
                    </a:p>
                  </a:txBody>
                  <a:tcPr/>
                </a:tc>
                <a:tc>
                  <a:txBody>
                    <a:bodyPr/>
                    <a:lstStyle/>
                    <a:p>
                      <a:pPr algn="ctr">
                        <a:buNone/>
                      </a:pPr>
                      <a:r>
                        <a:rPr lang="en-US" altLang="zh-CN"/>
                        <a:t>0.404</a:t>
                      </a:r>
                      <a:endParaRPr lang="en-US" altLang="zh-CN"/>
                    </a:p>
                  </a:txBody>
                  <a:tcPr/>
                </a:tc>
              </a:tr>
              <a:tr h="379095">
                <a:tc>
                  <a:txBody>
                    <a:bodyPr/>
                    <a:lstStyle/>
                    <a:p>
                      <a:pPr algn="ctr">
                        <a:buNone/>
                      </a:pPr>
                      <a:r>
                        <a:rPr lang="en-US" altLang="zh-CN"/>
                        <a:t>P1</a:t>
                      </a:r>
                      <a:endParaRPr lang="en-US" altLang="zh-CN"/>
                    </a:p>
                  </a:txBody>
                  <a:tcPr/>
                </a:tc>
                <a:tc>
                  <a:txBody>
                    <a:bodyPr/>
                    <a:lstStyle/>
                    <a:p>
                      <a:pPr algn="ctr">
                        <a:buNone/>
                      </a:pPr>
                      <a:r>
                        <a:rPr lang="en-US" altLang="zh-CN"/>
                        <a:t>9.17E-1</a:t>
                      </a:r>
                      <a:endParaRPr lang="en-US" altLang="zh-CN"/>
                    </a:p>
                  </a:txBody>
                  <a:tcPr/>
                </a:tc>
              </a:tr>
              <a:tr h="379095">
                <a:tc>
                  <a:txBody>
                    <a:bodyPr/>
                    <a:lstStyle/>
                    <a:p>
                      <a:pPr algn="ctr">
                        <a:buNone/>
                      </a:pPr>
                      <a:r>
                        <a:rPr lang="en-US" altLang="zh-CN"/>
                        <a:t>C2</a:t>
                      </a:r>
                      <a:endParaRPr lang="en-US" altLang="zh-CN"/>
                    </a:p>
                  </a:txBody>
                  <a:tcPr/>
                </a:tc>
                <a:tc>
                  <a:txBody>
                    <a:bodyPr/>
                    <a:lstStyle/>
                    <a:p>
                      <a:pPr algn="ctr">
                        <a:buNone/>
                      </a:pPr>
                      <a:r>
                        <a:rPr lang="en-US" altLang="zh-CN"/>
                        <a:t>3.528</a:t>
                      </a:r>
                      <a:endParaRPr lang="en-US" altLang="zh-CN"/>
                    </a:p>
                  </a:txBody>
                  <a:tcPr/>
                </a:tc>
              </a:tr>
              <a:tr h="379095">
                <a:tc>
                  <a:txBody>
                    <a:bodyPr/>
                    <a:lstStyle/>
                    <a:p>
                      <a:pPr algn="ctr">
                        <a:buNone/>
                      </a:pPr>
                      <a:r>
                        <a:rPr lang="en-US" altLang="zh-CN"/>
                        <a:t>P2</a:t>
                      </a:r>
                      <a:endParaRPr lang="en-US" altLang="zh-CN"/>
                    </a:p>
                  </a:txBody>
                  <a:tcPr/>
                </a:tc>
                <a:tc>
                  <a:txBody>
                    <a:bodyPr/>
                    <a:lstStyle/>
                    <a:p>
                      <a:pPr algn="ctr">
                        <a:buNone/>
                      </a:pPr>
                      <a:r>
                        <a:rPr lang="en-US" altLang="zh-CN" dirty="0"/>
                        <a:t>3.17E-1</a:t>
                      </a:r>
                      <a:endParaRPr lang="en-US" altLang="zh-CN" dirty="0"/>
                    </a:p>
                  </a:txBody>
                  <a:tcPr/>
                </a:tc>
              </a:tr>
            </a:tbl>
          </a:graphicData>
        </a:graphic>
      </p:graphicFrame>
      <p:sp>
        <p:nvSpPr>
          <p:cNvPr id="12" name="文本框 11"/>
          <p:cNvSpPr txBox="1"/>
          <p:nvPr/>
        </p:nvSpPr>
        <p:spPr>
          <a:xfrm>
            <a:off x="8188325" y="3496945"/>
            <a:ext cx="3086100" cy="1003935"/>
          </a:xfrm>
          <a:prstGeom prst="rect">
            <a:avLst/>
          </a:prstGeom>
          <a:noFill/>
        </p:spPr>
        <p:txBody>
          <a:bodyPr wrap="square" rtlCol="0">
            <a:spAutoFit/>
          </a:bodyPr>
          <a:lstStyle/>
          <a:p>
            <a:r>
              <a:rPr lang="zh-CN" altLang="en-US" dirty="0"/>
              <a:t>由</a:t>
            </a:r>
            <a:r>
              <a:rPr lang="en-US" altLang="zh-CN" dirty="0">
                <a:sym typeface="+mn-ea"/>
              </a:rPr>
              <a:t>Effort = </a:t>
            </a:r>
            <a:r>
              <a:rPr lang="en-US" altLang="zh-CN" b="1" dirty="0">
                <a:sym typeface="+mn-ea"/>
              </a:rPr>
              <a:t>C1 EAF(Size)</a:t>
            </a:r>
            <a:r>
              <a:rPr lang="en-US" altLang="zh-CN" b="1" baseline="30000" dirty="0">
                <a:sym typeface="+mn-ea"/>
              </a:rPr>
              <a:t>P1</a:t>
            </a:r>
            <a:endParaRPr lang="zh-CN" altLang="en-US" dirty="0"/>
          </a:p>
          <a:p>
            <a:pPr marL="0" lvl="2"/>
            <a:r>
              <a:rPr lang="en-US" altLang="zh-CN" baseline="30000" dirty="0">
                <a:sym typeface="+mn-ea"/>
              </a:rPr>
              <a:t> </a:t>
            </a:r>
            <a:endParaRPr lang="en-US" altLang="zh-CN" baseline="30000" dirty="0">
              <a:sym typeface="+mn-ea"/>
            </a:endParaRPr>
          </a:p>
          <a:p>
            <a:pPr marL="0" lvl="2"/>
            <a:r>
              <a:rPr lang="en-US" altLang="zh-CN" baseline="30000" dirty="0">
                <a:sym typeface="+mn-ea"/>
              </a:rPr>
              <a:t> </a:t>
            </a:r>
            <a:endParaRPr lang="en-US" altLang="zh-CN" baseline="-25000" dirty="0"/>
          </a:p>
          <a:p>
            <a:endParaRPr lang="zh-CN" altLang="en-US" dirty="0"/>
          </a:p>
        </p:txBody>
      </p:sp>
      <p:sp>
        <p:nvSpPr>
          <p:cNvPr id="13" name="文本框 12"/>
          <p:cNvSpPr txBox="1"/>
          <p:nvPr/>
        </p:nvSpPr>
        <p:spPr>
          <a:xfrm>
            <a:off x="8188325" y="3983355"/>
            <a:ext cx="4064000" cy="368300"/>
          </a:xfrm>
          <a:prstGeom prst="rect">
            <a:avLst/>
          </a:prstGeom>
          <a:noFill/>
        </p:spPr>
        <p:txBody>
          <a:bodyPr wrap="square" rtlCol="0">
            <a:spAutoFit/>
          </a:bodyPr>
          <a:lstStyle/>
          <a:p>
            <a:r>
              <a:rPr lang="en-US" altLang="zh-CN" dirty="0"/>
              <a:t>Effort = 3.004230224</a:t>
            </a:r>
            <a:endParaRPr lang="en-US" altLang="zh-CN" dirty="0"/>
          </a:p>
        </p:txBody>
      </p:sp>
      <p:sp>
        <p:nvSpPr>
          <p:cNvPr id="14" name="文本框 13"/>
          <p:cNvSpPr txBox="1"/>
          <p:nvPr/>
        </p:nvSpPr>
        <p:spPr>
          <a:xfrm>
            <a:off x="8188325" y="4500880"/>
            <a:ext cx="4064000" cy="368300"/>
          </a:xfrm>
          <a:prstGeom prst="rect">
            <a:avLst/>
          </a:prstGeom>
          <a:noFill/>
        </p:spPr>
        <p:txBody>
          <a:bodyPr wrap="square" rtlCol="0">
            <a:spAutoFit/>
          </a:bodyPr>
          <a:lstStyle/>
          <a:p>
            <a:pPr marL="0" lvl="2"/>
            <a:r>
              <a:rPr lang="zh-CN" altLang="en-US" dirty="0"/>
              <a:t>由</a:t>
            </a:r>
            <a:r>
              <a:rPr lang="en-US" altLang="zh-CN" dirty="0">
                <a:sym typeface="+mn-ea"/>
              </a:rPr>
              <a:t>Time =</a:t>
            </a:r>
            <a:r>
              <a:rPr lang="en-US" altLang="zh-CN" b="1" dirty="0">
                <a:sym typeface="+mn-ea"/>
              </a:rPr>
              <a:t> C2 (Effort)</a:t>
            </a:r>
            <a:r>
              <a:rPr lang="en-US" altLang="zh-CN" b="1" baseline="30000" dirty="0">
                <a:sym typeface="+mn-ea"/>
              </a:rPr>
              <a:t>P2</a:t>
            </a:r>
            <a:endParaRPr lang="zh-CN" altLang="en-US" b="1" dirty="0"/>
          </a:p>
        </p:txBody>
      </p:sp>
      <p:sp>
        <p:nvSpPr>
          <p:cNvPr id="15" name="文本框 14"/>
          <p:cNvSpPr txBox="1"/>
          <p:nvPr/>
        </p:nvSpPr>
        <p:spPr>
          <a:xfrm>
            <a:off x="8188325" y="5097145"/>
            <a:ext cx="4064000" cy="368300"/>
          </a:xfrm>
          <a:prstGeom prst="rect">
            <a:avLst/>
          </a:prstGeom>
          <a:noFill/>
        </p:spPr>
        <p:txBody>
          <a:bodyPr wrap="square" rtlCol="0">
            <a:spAutoFit/>
          </a:bodyPr>
          <a:lstStyle/>
          <a:p>
            <a:r>
              <a:rPr lang="en-US" altLang="zh-CN" dirty="0"/>
              <a:t>Time = 4.98≈5</a:t>
            </a:r>
            <a:endParaRPr lang="en-US" altLang="zh-CN" dirty="0"/>
          </a:p>
        </p:txBody>
      </p:sp>
      <p:sp>
        <p:nvSpPr>
          <p:cNvPr id="16" name="文本框 15"/>
          <p:cNvSpPr txBox="1"/>
          <p:nvPr/>
        </p:nvSpPr>
        <p:spPr>
          <a:xfrm>
            <a:off x="540385" y="1049655"/>
            <a:ext cx="4064000" cy="368300"/>
          </a:xfrm>
          <a:prstGeom prst="rect">
            <a:avLst/>
          </a:prstGeom>
          <a:noFill/>
        </p:spPr>
        <p:txBody>
          <a:bodyPr wrap="square" rtlCol="0">
            <a:spAutoFit/>
          </a:bodyPr>
          <a:lstStyle/>
          <a:p>
            <a:r>
              <a:rPr lang="zh-CN" altLang="en-US" dirty="0"/>
              <a:t>估算项目规模</a:t>
            </a:r>
            <a:endParaRPr lang="zh-CN" altLang="en-US" dirty="0"/>
          </a:p>
        </p:txBody>
      </p:sp>
      <p:graphicFrame>
        <p:nvGraphicFramePr>
          <p:cNvPr id="17" name="表格 16"/>
          <p:cNvGraphicFramePr/>
          <p:nvPr>
            <p:custDataLst>
              <p:tags r:id="rId6"/>
            </p:custDataLst>
          </p:nvPr>
        </p:nvGraphicFramePr>
        <p:xfrm>
          <a:off x="239395" y="1579880"/>
          <a:ext cx="6944995" cy="1463040"/>
        </p:xfrm>
        <a:graphic>
          <a:graphicData uri="http://schemas.openxmlformats.org/drawingml/2006/table">
            <a:tbl>
              <a:tblPr firstRow="1" bandRow="1">
                <a:tableStyleId>{5C22544A-7EE6-4342-B048-85BDC9FD1C3A}</a:tableStyleId>
              </a:tblPr>
              <a:tblGrid>
                <a:gridCol w="3201670"/>
                <a:gridCol w="3743325"/>
              </a:tblGrid>
              <a:tr h="365760">
                <a:tc>
                  <a:txBody>
                    <a:bodyPr/>
                    <a:lstStyle/>
                    <a:p>
                      <a:pPr algn="ctr">
                        <a:buNone/>
                      </a:pPr>
                      <a:r>
                        <a:rPr lang="zh-CN" altLang="en-US"/>
                        <a:t>功能点</a:t>
                      </a:r>
                      <a:endParaRPr lang="zh-CN" altLang="en-US"/>
                    </a:p>
                  </a:txBody>
                  <a:tcPr/>
                </a:tc>
                <a:tc>
                  <a:txBody>
                    <a:bodyPr/>
                    <a:lstStyle/>
                    <a:p>
                      <a:pPr algn="ctr">
                        <a:buNone/>
                      </a:pPr>
                      <a:r>
                        <a:rPr lang="zh-CN" altLang="en-US"/>
                        <a:t>代码行</a:t>
                      </a:r>
                      <a:r>
                        <a:rPr lang="en-US" altLang="zh-CN"/>
                        <a:t>(</a:t>
                      </a:r>
                      <a:r>
                        <a:rPr lang="zh-CN" altLang="en-US"/>
                        <a:t>千行</a:t>
                      </a:r>
                      <a:r>
                        <a:rPr lang="en-US" altLang="zh-CN"/>
                        <a:t>)</a:t>
                      </a:r>
                      <a:endParaRPr lang="en-US" altLang="zh-CN"/>
                    </a:p>
                  </a:txBody>
                  <a:tcPr/>
                </a:tc>
              </a:tr>
              <a:tr h="365760">
                <a:tc>
                  <a:txBody>
                    <a:bodyPr/>
                    <a:lstStyle/>
                    <a:p>
                      <a:pPr algn="ctr">
                        <a:buNone/>
                      </a:pPr>
                      <a:r>
                        <a:rPr lang="en-US" altLang="zh-CN"/>
                        <a:t>WEB</a:t>
                      </a:r>
                      <a:r>
                        <a:rPr lang="zh-CN" altLang="en-US"/>
                        <a:t>应用方面</a:t>
                      </a:r>
                      <a:endParaRPr lang="zh-CN" altLang="en-US"/>
                    </a:p>
                  </a:txBody>
                  <a:tcPr/>
                </a:tc>
                <a:tc>
                  <a:txBody>
                    <a:bodyPr/>
                    <a:lstStyle/>
                    <a:p>
                      <a:pPr algn="ctr">
                        <a:buNone/>
                      </a:pPr>
                      <a:r>
                        <a:rPr lang="en-US" altLang="zh-CN"/>
                        <a:t>1.5</a:t>
                      </a:r>
                      <a:endParaRPr lang="en-US" altLang="zh-CN"/>
                    </a:p>
                  </a:txBody>
                  <a:tcPr/>
                </a:tc>
              </a:tr>
              <a:tr h="365760">
                <a:tc>
                  <a:txBody>
                    <a:bodyPr/>
                    <a:lstStyle/>
                    <a:p>
                      <a:pPr algn="ctr">
                        <a:buNone/>
                      </a:pPr>
                      <a:r>
                        <a:rPr lang="zh-CN" altLang="en-US"/>
                        <a:t>大模型方面</a:t>
                      </a:r>
                      <a:endParaRPr lang="zh-CN" altLang="en-US"/>
                    </a:p>
                  </a:txBody>
                  <a:tcPr/>
                </a:tc>
                <a:tc>
                  <a:txBody>
                    <a:bodyPr/>
                    <a:lstStyle/>
                    <a:p>
                      <a:pPr algn="ctr">
                        <a:buNone/>
                      </a:pPr>
                      <a:r>
                        <a:rPr lang="en-US" altLang="zh-CN"/>
                        <a:t>1.02</a:t>
                      </a:r>
                      <a:endParaRPr lang="en-US" altLang="zh-CN"/>
                    </a:p>
                  </a:txBody>
                  <a:tcPr/>
                </a:tc>
              </a:tr>
              <a:tr h="365760">
                <a:tc>
                  <a:txBody>
                    <a:bodyPr/>
                    <a:lstStyle/>
                    <a:p>
                      <a:pPr algn="ctr">
                        <a:buNone/>
                      </a:pPr>
                      <a:r>
                        <a:rPr lang="zh-CN" altLang="en-US" dirty="0"/>
                        <a:t>数据处理方面</a:t>
                      </a:r>
                      <a:endParaRPr lang="zh-CN" altLang="en-US" dirty="0"/>
                    </a:p>
                  </a:txBody>
                  <a:tcPr/>
                </a:tc>
                <a:tc>
                  <a:txBody>
                    <a:bodyPr/>
                    <a:lstStyle/>
                    <a:p>
                      <a:pPr algn="ctr">
                        <a:buNone/>
                      </a:pPr>
                      <a:r>
                        <a:rPr lang="en-US" altLang="zh-CN" dirty="0"/>
                        <a:t>1.52</a:t>
                      </a:r>
                      <a:endParaRPr lang="en-US" altLang="zh-CN" dirty="0"/>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项目背景</a:t>
              </a:r>
              <a:endParaRPr lang="zh-CN" altLang="en-US" sz="3200" b="1" spc="500" noProof="0" dirty="0">
                <a:ln>
                  <a:noFill/>
                </a:ln>
                <a:solidFill>
                  <a:schemeClr val="lt1"/>
                </a:solidFill>
                <a:effectLst/>
                <a:uLnTx/>
                <a:uFillTx/>
                <a:cs typeface="+mn-ea"/>
                <a:sym typeface="+mn-lt"/>
              </a:endParaRPr>
            </a:p>
          </p:txBody>
        </p:sp>
      </p:grpSp>
      <p:grpSp>
        <p:nvGrpSpPr>
          <p:cNvPr id="61" name="Group 47"/>
          <p:cNvGrpSpPr/>
          <p:nvPr/>
        </p:nvGrpSpPr>
        <p:grpSpPr>
          <a:xfrm>
            <a:off x="932331" y="1668242"/>
            <a:ext cx="1372475" cy="1372475"/>
            <a:chOff x="5568818" y="4268069"/>
            <a:chExt cx="1054364" cy="1054364"/>
          </a:xfrm>
        </p:grpSpPr>
        <p:sp>
          <p:nvSpPr>
            <p:cNvPr id="62" name="Rectangle 48"/>
            <p:cNvSpPr/>
            <p:nvPr/>
          </p:nvSpPr>
          <p:spPr>
            <a:xfrm>
              <a:off x="5568818" y="4268069"/>
              <a:ext cx="1054364" cy="1054364"/>
            </a:xfrm>
            <a:prstGeom prst="rect">
              <a:avLst/>
            </a:prstGeom>
            <a:solidFill>
              <a:srgbClr val="C82C41"/>
            </a:solidFill>
            <a:ln w="635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white"/>
                </a:solidFill>
                <a:effectLst/>
                <a:uLnTx/>
                <a:uFillTx/>
                <a:cs typeface="+mn-ea"/>
                <a:sym typeface="+mn-lt"/>
              </a:endParaRPr>
            </a:p>
          </p:txBody>
        </p:sp>
        <p:sp>
          <p:nvSpPr>
            <p:cNvPr id="63" name="Rectangle 49"/>
            <p:cNvSpPr/>
            <p:nvPr/>
          </p:nvSpPr>
          <p:spPr>
            <a:xfrm>
              <a:off x="5568818" y="5235563"/>
              <a:ext cx="1054364" cy="86870"/>
            </a:xfrm>
            <a:prstGeom prst="rect">
              <a:avLst/>
            </a:prstGeom>
            <a:solidFill>
              <a:srgbClr val="353535">
                <a:lumMod val="75000"/>
              </a:srgbClr>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white"/>
                </a:solidFill>
                <a:effectLst/>
                <a:uLnTx/>
                <a:uFillTx/>
                <a:cs typeface="+mn-ea"/>
                <a:sym typeface="+mn-lt"/>
              </a:endParaRPr>
            </a:p>
          </p:txBody>
        </p:sp>
      </p:grpSp>
      <p:grpSp>
        <p:nvGrpSpPr>
          <p:cNvPr id="82" name="Group 20"/>
          <p:cNvGrpSpPr/>
          <p:nvPr/>
        </p:nvGrpSpPr>
        <p:grpSpPr>
          <a:xfrm>
            <a:off x="1352513" y="2042458"/>
            <a:ext cx="617837" cy="618015"/>
            <a:chOff x="0" y="4763"/>
            <a:chExt cx="5500688" cy="5502275"/>
          </a:xfrm>
          <a:solidFill>
            <a:sysClr val="window" lastClr="FFFFFF"/>
          </a:solidFill>
        </p:grpSpPr>
        <p:sp>
          <p:nvSpPr>
            <p:cNvPr id="83" name="Freeform 5"/>
            <p:cNvSpPr>
              <a:spLocks noEditPoints="1"/>
            </p:cNvSpPr>
            <p:nvPr/>
          </p:nvSpPr>
          <p:spPr bwMode="auto">
            <a:xfrm>
              <a:off x="0" y="4763"/>
              <a:ext cx="5500688" cy="5502275"/>
            </a:xfrm>
            <a:custGeom>
              <a:avLst/>
              <a:gdLst>
                <a:gd name="T0" fmla="*/ 1007 w 1464"/>
                <a:gd name="T1" fmla="*/ 0 h 1464"/>
                <a:gd name="T2" fmla="*/ 549 w 1464"/>
                <a:gd name="T3" fmla="*/ 458 h 1464"/>
                <a:gd name="T4" fmla="*/ 582 w 1464"/>
                <a:gd name="T5" fmla="*/ 624 h 1464"/>
                <a:gd name="T6" fmla="*/ 26 w 1464"/>
                <a:gd name="T7" fmla="*/ 1179 h 1464"/>
                <a:gd name="T8" fmla="*/ 0 w 1464"/>
                <a:gd name="T9" fmla="*/ 1235 h 1464"/>
                <a:gd name="T10" fmla="*/ 0 w 1464"/>
                <a:gd name="T11" fmla="*/ 1373 h 1464"/>
                <a:gd name="T12" fmla="*/ 91 w 1464"/>
                <a:gd name="T13" fmla="*/ 1464 h 1464"/>
                <a:gd name="T14" fmla="*/ 229 w 1464"/>
                <a:gd name="T15" fmla="*/ 1464 h 1464"/>
                <a:gd name="T16" fmla="*/ 285 w 1464"/>
                <a:gd name="T17" fmla="*/ 1438 h 1464"/>
                <a:gd name="T18" fmla="*/ 350 w 1464"/>
                <a:gd name="T19" fmla="*/ 1373 h 1464"/>
                <a:gd name="T20" fmla="*/ 458 w 1464"/>
                <a:gd name="T21" fmla="*/ 1373 h 1464"/>
                <a:gd name="T22" fmla="*/ 549 w 1464"/>
                <a:gd name="T23" fmla="*/ 1281 h 1464"/>
                <a:gd name="T24" fmla="*/ 549 w 1464"/>
                <a:gd name="T25" fmla="*/ 1190 h 1464"/>
                <a:gd name="T26" fmla="*/ 641 w 1464"/>
                <a:gd name="T27" fmla="*/ 1190 h 1464"/>
                <a:gd name="T28" fmla="*/ 732 w 1464"/>
                <a:gd name="T29" fmla="*/ 1098 h 1464"/>
                <a:gd name="T30" fmla="*/ 732 w 1464"/>
                <a:gd name="T31" fmla="*/ 991 h 1464"/>
                <a:gd name="T32" fmla="*/ 841 w 1464"/>
                <a:gd name="T33" fmla="*/ 882 h 1464"/>
                <a:gd name="T34" fmla="*/ 1007 w 1464"/>
                <a:gd name="T35" fmla="*/ 915 h 1464"/>
                <a:gd name="T36" fmla="*/ 1464 w 1464"/>
                <a:gd name="T37" fmla="*/ 458 h 1464"/>
                <a:gd name="T38" fmla="*/ 1007 w 1464"/>
                <a:gd name="T39" fmla="*/ 0 h 1464"/>
                <a:gd name="T40" fmla="*/ 1007 w 1464"/>
                <a:gd name="T41" fmla="*/ 824 h 1464"/>
                <a:gd name="T42" fmla="*/ 822 w 1464"/>
                <a:gd name="T43" fmla="*/ 772 h 1464"/>
                <a:gd name="T44" fmla="*/ 806 w 1464"/>
                <a:gd name="T45" fmla="*/ 787 h 1464"/>
                <a:gd name="T46" fmla="*/ 755 w 1464"/>
                <a:gd name="T47" fmla="*/ 839 h 1464"/>
                <a:gd name="T48" fmla="*/ 667 w 1464"/>
                <a:gd name="T49" fmla="*/ 926 h 1464"/>
                <a:gd name="T50" fmla="*/ 641 w 1464"/>
                <a:gd name="T51" fmla="*/ 991 h 1464"/>
                <a:gd name="T52" fmla="*/ 641 w 1464"/>
                <a:gd name="T53" fmla="*/ 1098 h 1464"/>
                <a:gd name="T54" fmla="*/ 549 w 1464"/>
                <a:gd name="T55" fmla="*/ 1098 h 1464"/>
                <a:gd name="T56" fmla="*/ 458 w 1464"/>
                <a:gd name="T57" fmla="*/ 1190 h 1464"/>
                <a:gd name="T58" fmla="*/ 458 w 1464"/>
                <a:gd name="T59" fmla="*/ 1281 h 1464"/>
                <a:gd name="T60" fmla="*/ 350 w 1464"/>
                <a:gd name="T61" fmla="*/ 1281 h 1464"/>
                <a:gd name="T62" fmla="*/ 286 w 1464"/>
                <a:gd name="T63" fmla="*/ 1308 h 1464"/>
                <a:gd name="T64" fmla="*/ 221 w 1464"/>
                <a:gd name="T65" fmla="*/ 1373 h 1464"/>
                <a:gd name="T66" fmla="*/ 92 w 1464"/>
                <a:gd name="T67" fmla="*/ 1373 h 1464"/>
                <a:gd name="T68" fmla="*/ 92 w 1464"/>
                <a:gd name="T69" fmla="*/ 1242 h 1464"/>
                <a:gd name="T70" fmla="*/ 625 w 1464"/>
                <a:gd name="T71" fmla="*/ 709 h 1464"/>
                <a:gd name="T72" fmla="*/ 625 w 1464"/>
                <a:gd name="T73" fmla="*/ 710 h 1464"/>
                <a:gd name="T74" fmla="*/ 692 w 1464"/>
                <a:gd name="T75" fmla="*/ 642 h 1464"/>
                <a:gd name="T76" fmla="*/ 641 w 1464"/>
                <a:gd name="T77" fmla="*/ 458 h 1464"/>
                <a:gd name="T78" fmla="*/ 1007 w 1464"/>
                <a:gd name="T79" fmla="*/ 92 h 1464"/>
                <a:gd name="T80" fmla="*/ 1373 w 1464"/>
                <a:gd name="T81" fmla="*/ 458 h 1464"/>
                <a:gd name="T82" fmla="*/ 1007 w 1464"/>
                <a:gd name="T83" fmla="*/ 824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64" h="1464">
                  <a:moveTo>
                    <a:pt x="1007" y="0"/>
                  </a:moveTo>
                  <a:cubicBezTo>
                    <a:pt x="754" y="0"/>
                    <a:pt x="549" y="205"/>
                    <a:pt x="549" y="458"/>
                  </a:cubicBezTo>
                  <a:cubicBezTo>
                    <a:pt x="549" y="516"/>
                    <a:pt x="561" y="572"/>
                    <a:pt x="582" y="624"/>
                  </a:cubicBezTo>
                  <a:cubicBezTo>
                    <a:pt x="26" y="1179"/>
                    <a:pt x="26" y="1179"/>
                    <a:pt x="26" y="1179"/>
                  </a:cubicBezTo>
                  <a:cubicBezTo>
                    <a:pt x="10" y="1195"/>
                    <a:pt x="0" y="1211"/>
                    <a:pt x="0" y="1235"/>
                  </a:cubicBezTo>
                  <a:cubicBezTo>
                    <a:pt x="0" y="1373"/>
                    <a:pt x="0" y="1373"/>
                    <a:pt x="0" y="1373"/>
                  </a:cubicBezTo>
                  <a:cubicBezTo>
                    <a:pt x="0" y="1422"/>
                    <a:pt x="42" y="1464"/>
                    <a:pt x="91" y="1464"/>
                  </a:cubicBezTo>
                  <a:cubicBezTo>
                    <a:pt x="229" y="1464"/>
                    <a:pt x="229" y="1464"/>
                    <a:pt x="229" y="1464"/>
                  </a:cubicBezTo>
                  <a:cubicBezTo>
                    <a:pt x="253" y="1464"/>
                    <a:pt x="269" y="1454"/>
                    <a:pt x="285" y="1438"/>
                  </a:cubicBezTo>
                  <a:cubicBezTo>
                    <a:pt x="350" y="1373"/>
                    <a:pt x="350" y="1373"/>
                    <a:pt x="350" y="1373"/>
                  </a:cubicBezTo>
                  <a:cubicBezTo>
                    <a:pt x="458" y="1373"/>
                    <a:pt x="458" y="1373"/>
                    <a:pt x="458" y="1373"/>
                  </a:cubicBezTo>
                  <a:cubicBezTo>
                    <a:pt x="508" y="1373"/>
                    <a:pt x="549" y="1332"/>
                    <a:pt x="549" y="1281"/>
                  </a:cubicBezTo>
                  <a:cubicBezTo>
                    <a:pt x="549" y="1190"/>
                    <a:pt x="549" y="1190"/>
                    <a:pt x="549" y="1190"/>
                  </a:cubicBezTo>
                  <a:cubicBezTo>
                    <a:pt x="641" y="1190"/>
                    <a:pt x="641" y="1190"/>
                    <a:pt x="641" y="1190"/>
                  </a:cubicBezTo>
                  <a:cubicBezTo>
                    <a:pt x="691" y="1190"/>
                    <a:pt x="732" y="1149"/>
                    <a:pt x="732" y="1098"/>
                  </a:cubicBezTo>
                  <a:cubicBezTo>
                    <a:pt x="732" y="991"/>
                    <a:pt x="732" y="991"/>
                    <a:pt x="732" y="991"/>
                  </a:cubicBezTo>
                  <a:cubicBezTo>
                    <a:pt x="841" y="882"/>
                    <a:pt x="841" y="882"/>
                    <a:pt x="841" y="882"/>
                  </a:cubicBezTo>
                  <a:cubicBezTo>
                    <a:pt x="892" y="903"/>
                    <a:pt x="948" y="915"/>
                    <a:pt x="1007" y="915"/>
                  </a:cubicBezTo>
                  <a:cubicBezTo>
                    <a:pt x="1259" y="915"/>
                    <a:pt x="1464" y="710"/>
                    <a:pt x="1464" y="458"/>
                  </a:cubicBezTo>
                  <a:cubicBezTo>
                    <a:pt x="1464" y="205"/>
                    <a:pt x="1259" y="0"/>
                    <a:pt x="1007" y="0"/>
                  </a:cubicBezTo>
                  <a:close/>
                  <a:moveTo>
                    <a:pt x="1007" y="824"/>
                  </a:moveTo>
                  <a:cubicBezTo>
                    <a:pt x="939" y="824"/>
                    <a:pt x="876" y="804"/>
                    <a:pt x="822" y="772"/>
                  </a:cubicBezTo>
                  <a:cubicBezTo>
                    <a:pt x="806" y="787"/>
                    <a:pt x="806" y="787"/>
                    <a:pt x="806" y="787"/>
                  </a:cubicBezTo>
                  <a:cubicBezTo>
                    <a:pt x="755" y="839"/>
                    <a:pt x="755" y="839"/>
                    <a:pt x="755" y="839"/>
                  </a:cubicBezTo>
                  <a:cubicBezTo>
                    <a:pt x="667" y="926"/>
                    <a:pt x="667" y="926"/>
                    <a:pt x="667" y="926"/>
                  </a:cubicBezTo>
                  <a:cubicBezTo>
                    <a:pt x="650" y="943"/>
                    <a:pt x="641" y="967"/>
                    <a:pt x="641" y="991"/>
                  </a:cubicBezTo>
                  <a:cubicBezTo>
                    <a:pt x="641" y="1098"/>
                    <a:pt x="641" y="1098"/>
                    <a:pt x="641" y="1098"/>
                  </a:cubicBezTo>
                  <a:cubicBezTo>
                    <a:pt x="549" y="1098"/>
                    <a:pt x="549" y="1098"/>
                    <a:pt x="549" y="1098"/>
                  </a:cubicBezTo>
                  <a:cubicBezTo>
                    <a:pt x="499" y="1098"/>
                    <a:pt x="458" y="1139"/>
                    <a:pt x="458" y="1190"/>
                  </a:cubicBezTo>
                  <a:cubicBezTo>
                    <a:pt x="458" y="1281"/>
                    <a:pt x="458" y="1281"/>
                    <a:pt x="458" y="1281"/>
                  </a:cubicBezTo>
                  <a:cubicBezTo>
                    <a:pt x="350" y="1281"/>
                    <a:pt x="350" y="1281"/>
                    <a:pt x="350" y="1281"/>
                  </a:cubicBezTo>
                  <a:cubicBezTo>
                    <a:pt x="326" y="1281"/>
                    <a:pt x="303" y="1291"/>
                    <a:pt x="286" y="1308"/>
                  </a:cubicBezTo>
                  <a:cubicBezTo>
                    <a:pt x="221" y="1373"/>
                    <a:pt x="221" y="1373"/>
                    <a:pt x="221" y="1373"/>
                  </a:cubicBezTo>
                  <a:cubicBezTo>
                    <a:pt x="92" y="1373"/>
                    <a:pt x="92" y="1373"/>
                    <a:pt x="92" y="1373"/>
                  </a:cubicBezTo>
                  <a:cubicBezTo>
                    <a:pt x="92" y="1242"/>
                    <a:pt x="92" y="1242"/>
                    <a:pt x="92" y="1242"/>
                  </a:cubicBezTo>
                  <a:cubicBezTo>
                    <a:pt x="625" y="709"/>
                    <a:pt x="625" y="709"/>
                    <a:pt x="625" y="709"/>
                  </a:cubicBezTo>
                  <a:cubicBezTo>
                    <a:pt x="625" y="709"/>
                    <a:pt x="625" y="709"/>
                    <a:pt x="625" y="710"/>
                  </a:cubicBezTo>
                  <a:cubicBezTo>
                    <a:pt x="692" y="642"/>
                    <a:pt x="692" y="642"/>
                    <a:pt x="692" y="642"/>
                  </a:cubicBezTo>
                  <a:cubicBezTo>
                    <a:pt x="660" y="588"/>
                    <a:pt x="641" y="525"/>
                    <a:pt x="641" y="458"/>
                  </a:cubicBezTo>
                  <a:cubicBezTo>
                    <a:pt x="641" y="255"/>
                    <a:pt x="805" y="92"/>
                    <a:pt x="1007" y="92"/>
                  </a:cubicBezTo>
                  <a:cubicBezTo>
                    <a:pt x="1209" y="92"/>
                    <a:pt x="1373" y="255"/>
                    <a:pt x="1373" y="458"/>
                  </a:cubicBezTo>
                  <a:cubicBezTo>
                    <a:pt x="1373" y="660"/>
                    <a:pt x="1209" y="824"/>
                    <a:pt x="1007" y="8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cs typeface="+mn-ea"/>
                <a:sym typeface="+mn-lt"/>
              </a:endParaRPr>
            </a:p>
          </p:txBody>
        </p:sp>
        <p:sp>
          <p:nvSpPr>
            <p:cNvPr id="84" name="Freeform 6"/>
            <p:cNvSpPr>
              <a:spLocks noEditPoints="1"/>
            </p:cNvSpPr>
            <p:nvPr/>
          </p:nvSpPr>
          <p:spPr bwMode="auto">
            <a:xfrm>
              <a:off x="3436938" y="685801"/>
              <a:ext cx="1374775" cy="1390650"/>
            </a:xfrm>
            <a:custGeom>
              <a:avLst/>
              <a:gdLst>
                <a:gd name="T0" fmla="*/ 358 w 366"/>
                <a:gd name="T1" fmla="*/ 196 h 370"/>
                <a:gd name="T2" fmla="*/ 172 w 366"/>
                <a:gd name="T3" fmla="*/ 10 h 370"/>
                <a:gd name="T4" fmla="*/ 132 w 366"/>
                <a:gd name="T5" fmla="*/ 5 h 370"/>
                <a:gd name="T6" fmla="*/ 3 w 366"/>
                <a:gd name="T7" fmla="*/ 134 h 370"/>
                <a:gd name="T8" fmla="*/ 0 w 366"/>
                <a:gd name="T9" fmla="*/ 149 h 370"/>
                <a:gd name="T10" fmla="*/ 8 w 366"/>
                <a:gd name="T11" fmla="*/ 174 h 370"/>
                <a:gd name="T12" fmla="*/ 194 w 366"/>
                <a:gd name="T13" fmla="*/ 360 h 370"/>
                <a:gd name="T14" fmla="*/ 234 w 366"/>
                <a:gd name="T15" fmla="*/ 366 h 370"/>
                <a:gd name="T16" fmla="*/ 364 w 366"/>
                <a:gd name="T17" fmla="*/ 236 h 370"/>
                <a:gd name="T18" fmla="*/ 366 w 366"/>
                <a:gd name="T19" fmla="*/ 222 h 370"/>
                <a:gd name="T20" fmla="*/ 358 w 366"/>
                <a:gd name="T21" fmla="*/ 196 h 370"/>
                <a:gd name="T22" fmla="*/ 221 w 366"/>
                <a:gd name="T23" fmla="*/ 323 h 370"/>
                <a:gd name="T24" fmla="*/ 46 w 366"/>
                <a:gd name="T25" fmla="*/ 149 h 370"/>
                <a:gd name="T26" fmla="*/ 146 w 366"/>
                <a:gd name="T27" fmla="*/ 48 h 370"/>
                <a:gd name="T28" fmla="*/ 320 w 366"/>
                <a:gd name="T29" fmla="*/ 222 h 370"/>
                <a:gd name="T30" fmla="*/ 221 w 366"/>
                <a:gd name="T31" fmla="*/ 32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6" h="370">
                  <a:moveTo>
                    <a:pt x="358" y="196"/>
                  </a:moveTo>
                  <a:cubicBezTo>
                    <a:pt x="306" y="125"/>
                    <a:pt x="244" y="62"/>
                    <a:pt x="172" y="10"/>
                  </a:cubicBezTo>
                  <a:cubicBezTo>
                    <a:pt x="161" y="2"/>
                    <a:pt x="146" y="0"/>
                    <a:pt x="132" y="5"/>
                  </a:cubicBezTo>
                  <a:cubicBezTo>
                    <a:pt x="68" y="27"/>
                    <a:pt x="25" y="71"/>
                    <a:pt x="3" y="134"/>
                  </a:cubicBezTo>
                  <a:cubicBezTo>
                    <a:pt x="1" y="139"/>
                    <a:pt x="0" y="144"/>
                    <a:pt x="0" y="149"/>
                  </a:cubicBezTo>
                  <a:cubicBezTo>
                    <a:pt x="0" y="158"/>
                    <a:pt x="3" y="167"/>
                    <a:pt x="8" y="174"/>
                  </a:cubicBezTo>
                  <a:cubicBezTo>
                    <a:pt x="60" y="246"/>
                    <a:pt x="122" y="308"/>
                    <a:pt x="194" y="360"/>
                  </a:cubicBezTo>
                  <a:cubicBezTo>
                    <a:pt x="206" y="368"/>
                    <a:pt x="221" y="370"/>
                    <a:pt x="234" y="366"/>
                  </a:cubicBezTo>
                  <a:cubicBezTo>
                    <a:pt x="298" y="343"/>
                    <a:pt x="341" y="300"/>
                    <a:pt x="364" y="236"/>
                  </a:cubicBezTo>
                  <a:cubicBezTo>
                    <a:pt x="365" y="232"/>
                    <a:pt x="366" y="227"/>
                    <a:pt x="366" y="222"/>
                  </a:cubicBezTo>
                  <a:cubicBezTo>
                    <a:pt x="366" y="213"/>
                    <a:pt x="363" y="204"/>
                    <a:pt x="358" y="196"/>
                  </a:cubicBezTo>
                  <a:close/>
                  <a:moveTo>
                    <a:pt x="221" y="323"/>
                  </a:moveTo>
                  <a:cubicBezTo>
                    <a:pt x="153" y="274"/>
                    <a:pt x="94" y="215"/>
                    <a:pt x="46" y="149"/>
                  </a:cubicBezTo>
                  <a:cubicBezTo>
                    <a:pt x="63" y="99"/>
                    <a:pt x="97" y="66"/>
                    <a:pt x="146" y="48"/>
                  </a:cubicBezTo>
                  <a:cubicBezTo>
                    <a:pt x="213" y="96"/>
                    <a:pt x="272" y="155"/>
                    <a:pt x="320" y="222"/>
                  </a:cubicBezTo>
                  <a:cubicBezTo>
                    <a:pt x="302" y="272"/>
                    <a:pt x="269" y="305"/>
                    <a:pt x="221"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cs typeface="+mn-ea"/>
                <a:sym typeface="+mn-lt"/>
              </a:endParaRPr>
            </a:p>
          </p:txBody>
        </p:sp>
      </p:grpSp>
      <p:sp>
        <p:nvSpPr>
          <p:cNvPr id="85" name="TextBox 23"/>
          <p:cNvSpPr txBox="1"/>
          <p:nvPr>
            <p:custDataLst>
              <p:tags r:id="rId2"/>
            </p:custDataLst>
          </p:nvPr>
        </p:nvSpPr>
        <p:spPr>
          <a:xfrm>
            <a:off x="2829823" y="1577672"/>
            <a:ext cx="4331970" cy="52197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4000" b="1" i="0" u="none" strike="noStrike" cap="none" spc="500" normalizeH="0" baseline="0">
                <a:ln>
                  <a:noFill/>
                </a:ln>
                <a:solidFill>
                  <a:schemeClr val="tx1">
                    <a:lumMod val="75000"/>
                    <a:lumOff val="25000"/>
                  </a:schemeClr>
                </a:solidFill>
                <a:effectLst/>
                <a:uLnTx/>
                <a:uFillTx/>
                <a:latin typeface="字魂59号-创粗黑" panose="00000500000000000000" pitchFamily="2" charset="-122"/>
                <a:ea typeface="字魂59号-创粗黑" panose="00000500000000000000" pitchFamily="2" charset="-122"/>
              </a:defRPr>
            </a:lvl1pPr>
          </a:lstStyle>
          <a:p>
            <a:r>
              <a:rPr lang="zh-CN" altLang="en-US" sz="2800" b="0" dirty="0">
                <a:solidFill>
                  <a:schemeClr val="dk1">
                    <a:lumMod val="75000"/>
                    <a:lumOff val="25000"/>
                  </a:schemeClr>
                </a:solidFill>
                <a:latin typeface="+mn-lt"/>
                <a:ea typeface="+mn-ea"/>
                <a:cs typeface="+mn-ea"/>
                <a:sym typeface="+mn-lt"/>
              </a:rPr>
              <a:t>易学与计算机的结合</a:t>
            </a:r>
            <a:endParaRPr lang="zh-CN" altLang="en-US" sz="2800" b="0" dirty="0">
              <a:solidFill>
                <a:schemeClr val="dk1">
                  <a:lumMod val="75000"/>
                  <a:lumOff val="25000"/>
                </a:schemeClr>
              </a:solidFill>
              <a:latin typeface="+mn-lt"/>
              <a:ea typeface="+mn-ea"/>
              <a:cs typeface="+mn-ea"/>
              <a:sym typeface="+mn-lt"/>
            </a:endParaRPr>
          </a:p>
        </p:txBody>
      </p:sp>
      <p:sp>
        <p:nvSpPr>
          <p:cNvPr id="86" name="TextBox 34"/>
          <p:cNvSpPr txBox="1"/>
          <p:nvPr>
            <p:custDataLst>
              <p:tags r:id="rId3"/>
            </p:custDataLst>
          </p:nvPr>
        </p:nvSpPr>
        <p:spPr>
          <a:xfrm>
            <a:off x="2829823" y="2257094"/>
            <a:ext cx="6529673" cy="860425"/>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000"/>
              </a:lnSpc>
            </a:pPr>
            <a:r>
              <a:rPr lang="zh-CN" altLang="en-US" dirty="0">
                <a:solidFill>
                  <a:srgbClr val="2D313B"/>
                </a:solidFill>
                <a:cs typeface="+mn-ea"/>
                <a:sym typeface="+mn-lt"/>
              </a:rPr>
              <a:t>我校中哲研究领域的翘楚：</a:t>
            </a:r>
            <a:r>
              <a:rPr lang="zh-CN" altLang="en-US" dirty="0">
                <a:solidFill>
                  <a:srgbClr val="FF0000"/>
                </a:solidFill>
                <a:cs typeface="+mn-ea"/>
                <a:sym typeface="+mn-lt"/>
              </a:rPr>
              <a:t>山东大学周易研究中心</a:t>
            </a:r>
            <a:endParaRPr lang="zh-CN" altLang="en-US" dirty="0">
              <a:solidFill>
                <a:srgbClr val="FF0000"/>
              </a:solidFill>
              <a:cs typeface="+mn-ea"/>
              <a:sym typeface="+mn-lt"/>
            </a:endParaRPr>
          </a:p>
          <a:p>
            <a:pPr>
              <a:lnSpc>
                <a:spcPts val="2000"/>
              </a:lnSpc>
            </a:pPr>
            <a:r>
              <a:rPr lang="zh-CN" altLang="en-US" dirty="0">
                <a:solidFill>
                  <a:srgbClr val="2D313B"/>
                </a:solidFill>
                <a:cs typeface="+mn-ea"/>
                <a:sym typeface="+mn-lt"/>
              </a:rPr>
              <a:t>《周易研究》：海昏简《易占》考论、《周易》卦爻辞考辨</a:t>
            </a:r>
            <a:endParaRPr lang="zh-CN" altLang="en-US" dirty="0">
              <a:solidFill>
                <a:srgbClr val="2D313B"/>
              </a:solidFill>
              <a:cs typeface="+mn-ea"/>
              <a:sym typeface="+mn-lt"/>
            </a:endParaRPr>
          </a:p>
          <a:p>
            <a:pPr>
              <a:lnSpc>
                <a:spcPts val="2000"/>
              </a:lnSpc>
            </a:pPr>
            <a:r>
              <a:rPr lang="zh-CN" altLang="en-US" dirty="0">
                <a:solidFill>
                  <a:srgbClr val="2D313B"/>
                </a:solidFill>
                <a:cs typeface="+mn-ea"/>
                <a:sym typeface="+mn-lt"/>
              </a:rPr>
              <a:t>青年易学工作坊与相关论文集</a:t>
            </a:r>
            <a:endParaRPr lang="zh-CN" altLang="en-US" dirty="0">
              <a:solidFill>
                <a:srgbClr val="2D313B"/>
              </a:solidFill>
              <a:cs typeface="+mn-ea"/>
              <a:sym typeface="+mn-lt"/>
            </a:endParaRPr>
          </a:p>
        </p:txBody>
      </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4"/>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5"/>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6"/>
          <a:stretch>
            <a:fillRect/>
          </a:stretch>
        </p:blipFill>
        <p:spPr>
          <a:xfrm>
            <a:off x="9411970" y="177165"/>
            <a:ext cx="2178685" cy="970915"/>
          </a:xfrm>
          <a:prstGeom prst="rect">
            <a:avLst/>
          </a:prstGeom>
        </p:spPr>
      </p:pic>
      <p:sp>
        <p:nvSpPr>
          <p:cNvPr id="4" name="TextBox 34"/>
          <p:cNvSpPr txBox="1"/>
          <p:nvPr>
            <p:custDataLst>
              <p:tags r:id="rId7"/>
            </p:custDataLst>
          </p:nvPr>
        </p:nvSpPr>
        <p:spPr>
          <a:xfrm>
            <a:off x="4192260" y="4589632"/>
            <a:ext cx="8453007" cy="860425"/>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000"/>
              </a:lnSpc>
            </a:pPr>
            <a:r>
              <a:rPr lang="zh-CN" altLang="en-US" dirty="0">
                <a:solidFill>
                  <a:srgbClr val="2D313B"/>
                </a:solidFill>
                <a:cs typeface="+mn-ea"/>
                <a:sym typeface="+mn-lt"/>
              </a:rPr>
              <a:t>  计算机领域的大热门：</a:t>
            </a:r>
            <a:r>
              <a:rPr lang="zh-CN" altLang="en-US" dirty="0">
                <a:solidFill>
                  <a:srgbClr val="FF0000"/>
                </a:solidFill>
                <a:cs typeface="+mn-ea"/>
                <a:sym typeface="+mn-lt"/>
              </a:rPr>
              <a:t>大数据与大语言模型</a:t>
            </a:r>
            <a:endParaRPr lang="zh-CN" altLang="en-US" dirty="0">
              <a:solidFill>
                <a:srgbClr val="FF0000"/>
              </a:solidFill>
              <a:cs typeface="+mn-ea"/>
              <a:sym typeface="+mn-lt"/>
            </a:endParaRPr>
          </a:p>
          <a:p>
            <a:pPr>
              <a:lnSpc>
                <a:spcPts val="2000"/>
              </a:lnSpc>
            </a:pPr>
            <a:r>
              <a:rPr lang="en-US" altLang="zh-CN" dirty="0">
                <a:solidFill>
                  <a:srgbClr val="2D313B"/>
                </a:solidFill>
                <a:cs typeface="+mn-ea"/>
                <a:sym typeface="+mn-lt"/>
              </a:rPr>
              <a:t>  ChatGPT</a:t>
            </a:r>
            <a:r>
              <a:rPr lang="zh-CN" altLang="en-US" dirty="0">
                <a:solidFill>
                  <a:srgbClr val="2D313B"/>
                </a:solidFill>
                <a:cs typeface="+mn-ea"/>
                <a:sym typeface="+mn-lt"/>
              </a:rPr>
              <a:t>、文心一言、通义千问</a:t>
            </a:r>
            <a:endParaRPr lang="zh-CN" altLang="en-US" dirty="0">
              <a:solidFill>
                <a:srgbClr val="2D313B"/>
              </a:solidFill>
              <a:cs typeface="+mn-ea"/>
              <a:sym typeface="+mn-lt"/>
            </a:endParaRPr>
          </a:p>
          <a:p>
            <a:pPr>
              <a:lnSpc>
                <a:spcPts val="2000"/>
              </a:lnSpc>
            </a:pPr>
            <a:r>
              <a:rPr lang="en-US" altLang="zh-CN" dirty="0">
                <a:solidFill>
                  <a:srgbClr val="2D313B"/>
                </a:solidFill>
                <a:cs typeface="+mn-ea"/>
                <a:sym typeface="+mn-lt"/>
              </a:rPr>
              <a:t>“</a:t>
            </a:r>
            <a:r>
              <a:rPr lang="zh-CN" altLang="en-US" dirty="0">
                <a:solidFill>
                  <a:srgbClr val="FF0000"/>
                </a:solidFill>
                <a:cs typeface="+mn-ea"/>
                <a:sym typeface="+mn-lt"/>
              </a:rPr>
              <a:t>知新易者</a:t>
            </a:r>
            <a:r>
              <a:rPr lang="en-US" altLang="zh-CN" dirty="0">
                <a:solidFill>
                  <a:srgbClr val="2D313B"/>
                </a:solidFill>
                <a:cs typeface="+mn-ea"/>
                <a:sym typeface="+mn-lt"/>
              </a:rPr>
              <a:t>”</a:t>
            </a:r>
            <a:r>
              <a:rPr lang="zh-CN" altLang="en-US" dirty="0">
                <a:solidFill>
                  <a:srgbClr val="2D313B"/>
                </a:solidFill>
                <a:cs typeface="+mn-ea"/>
                <a:sym typeface="+mn-lt"/>
              </a:rPr>
              <a:t>：一个针对中国古代优秀文化与中国古代哲学的专业智能体</a:t>
            </a:r>
            <a:endParaRPr lang="zh-CN" altLang="en-US" dirty="0">
              <a:solidFill>
                <a:srgbClr val="2D313B"/>
              </a:solidFill>
              <a:cs typeface="+mn-ea"/>
              <a:sym typeface="+mn-lt"/>
            </a:endParaRPr>
          </a:p>
        </p:txBody>
      </p:sp>
      <p:pic>
        <p:nvPicPr>
          <p:cNvPr id="12" name="图片 11" descr="图片1"/>
          <p:cNvPicPr>
            <a:picLocks noChangeAspect="1"/>
          </p:cNvPicPr>
          <p:nvPr/>
        </p:nvPicPr>
        <p:blipFill>
          <a:blip r:embed="rId8"/>
          <a:stretch>
            <a:fillRect/>
          </a:stretch>
        </p:blipFill>
        <p:spPr>
          <a:xfrm>
            <a:off x="932331" y="3817284"/>
            <a:ext cx="3075909" cy="2783446"/>
          </a:xfrm>
          <a:prstGeom prst="rect">
            <a:avLst/>
          </a:prstGeom>
        </p:spPr>
      </p:pic>
      <p:pic>
        <p:nvPicPr>
          <p:cNvPr id="13" name="图片 12" descr="zyjy202401"/>
          <p:cNvPicPr>
            <a:picLocks noChangeAspect="1"/>
          </p:cNvPicPr>
          <p:nvPr/>
        </p:nvPicPr>
        <p:blipFill>
          <a:blip r:embed="rId9"/>
          <a:stretch>
            <a:fillRect/>
          </a:stretch>
        </p:blipFill>
        <p:spPr>
          <a:xfrm>
            <a:off x="9637395" y="1172259"/>
            <a:ext cx="1953260" cy="26314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人月成本估算</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03</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2" name="文本框 1"/>
          <p:cNvSpPr txBox="1"/>
          <p:nvPr/>
        </p:nvSpPr>
        <p:spPr>
          <a:xfrm>
            <a:off x="8464884" y="3612831"/>
            <a:ext cx="4064000" cy="368300"/>
          </a:xfrm>
          <a:prstGeom prst="rect">
            <a:avLst/>
          </a:prstGeom>
          <a:noFill/>
        </p:spPr>
        <p:txBody>
          <a:bodyPr wrap="square" rtlCol="0">
            <a:spAutoFit/>
          </a:bodyPr>
          <a:lstStyle/>
          <a:p>
            <a:r>
              <a:rPr lang="en-US" altLang="zh-CN" dirty="0"/>
              <a:t>COCOMO</a:t>
            </a:r>
            <a:r>
              <a:rPr lang="zh-CN" altLang="en-US" dirty="0"/>
              <a:t>模型估算成本</a:t>
            </a:r>
            <a:endParaRPr lang="zh-CN" altLang="en-US" dirty="0"/>
          </a:p>
        </p:txBody>
      </p:sp>
      <p:sp>
        <p:nvSpPr>
          <p:cNvPr id="12" name="文本框 11"/>
          <p:cNvSpPr txBox="1"/>
          <p:nvPr/>
        </p:nvSpPr>
        <p:spPr>
          <a:xfrm>
            <a:off x="8525209" y="4137301"/>
            <a:ext cx="3086100" cy="1003935"/>
          </a:xfrm>
          <a:prstGeom prst="rect">
            <a:avLst/>
          </a:prstGeom>
          <a:noFill/>
        </p:spPr>
        <p:txBody>
          <a:bodyPr wrap="square" rtlCol="0">
            <a:spAutoFit/>
          </a:bodyPr>
          <a:lstStyle/>
          <a:p>
            <a:r>
              <a:rPr lang="zh-CN" altLang="en-US"/>
              <a:t>由</a:t>
            </a:r>
            <a:r>
              <a:rPr lang="en-US" altLang="zh-CN" dirty="0">
                <a:sym typeface="+mn-ea"/>
              </a:rPr>
              <a:t>Effort = </a:t>
            </a:r>
            <a:r>
              <a:rPr lang="en-US" altLang="zh-CN" b="1" dirty="0">
                <a:sym typeface="+mn-ea"/>
              </a:rPr>
              <a:t>C1 EAF(Size)</a:t>
            </a:r>
            <a:r>
              <a:rPr lang="en-US" altLang="zh-CN" b="1" baseline="30000" dirty="0">
                <a:sym typeface="+mn-ea"/>
              </a:rPr>
              <a:t>P1</a:t>
            </a:r>
            <a:endParaRPr lang="zh-CN" altLang="en-US"/>
          </a:p>
          <a:p>
            <a:pPr marL="0" lvl="2"/>
            <a:r>
              <a:rPr lang="en-US" altLang="zh-CN" baseline="30000" dirty="0">
                <a:sym typeface="+mn-ea"/>
              </a:rPr>
              <a:t> </a:t>
            </a:r>
            <a:endParaRPr lang="en-US" altLang="zh-CN" baseline="30000" dirty="0">
              <a:sym typeface="+mn-ea"/>
            </a:endParaRPr>
          </a:p>
          <a:p>
            <a:pPr marL="0" lvl="2"/>
            <a:r>
              <a:rPr lang="en-US" altLang="zh-CN" baseline="30000" dirty="0">
                <a:sym typeface="+mn-ea"/>
              </a:rPr>
              <a:t> </a:t>
            </a:r>
            <a:endParaRPr lang="en-US" altLang="zh-CN" baseline="-25000" dirty="0"/>
          </a:p>
          <a:p>
            <a:endParaRPr lang="zh-CN" altLang="en-US"/>
          </a:p>
        </p:txBody>
      </p:sp>
      <p:sp>
        <p:nvSpPr>
          <p:cNvPr id="13" name="文本框 12"/>
          <p:cNvSpPr txBox="1"/>
          <p:nvPr/>
        </p:nvSpPr>
        <p:spPr>
          <a:xfrm>
            <a:off x="8525209" y="4623711"/>
            <a:ext cx="4064000" cy="368300"/>
          </a:xfrm>
          <a:prstGeom prst="rect">
            <a:avLst/>
          </a:prstGeom>
          <a:noFill/>
        </p:spPr>
        <p:txBody>
          <a:bodyPr wrap="square" rtlCol="0">
            <a:spAutoFit/>
          </a:bodyPr>
          <a:lstStyle/>
          <a:p>
            <a:r>
              <a:rPr lang="en-US" altLang="zh-CN"/>
              <a:t>Effort = 3.004230224</a:t>
            </a:r>
            <a:endParaRPr lang="en-US" altLang="zh-CN"/>
          </a:p>
        </p:txBody>
      </p:sp>
      <p:sp>
        <p:nvSpPr>
          <p:cNvPr id="14" name="文本框 13"/>
          <p:cNvSpPr txBox="1"/>
          <p:nvPr/>
        </p:nvSpPr>
        <p:spPr>
          <a:xfrm>
            <a:off x="8525209" y="5141236"/>
            <a:ext cx="4064000" cy="368300"/>
          </a:xfrm>
          <a:prstGeom prst="rect">
            <a:avLst/>
          </a:prstGeom>
          <a:noFill/>
        </p:spPr>
        <p:txBody>
          <a:bodyPr wrap="square" rtlCol="0">
            <a:spAutoFit/>
          </a:bodyPr>
          <a:lstStyle/>
          <a:p>
            <a:pPr marL="0" lvl="2"/>
            <a:r>
              <a:rPr lang="zh-CN" altLang="en-US" dirty="0"/>
              <a:t>由</a:t>
            </a:r>
            <a:r>
              <a:rPr lang="en-US" altLang="zh-CN" dirty="0">
                <a:sym typeface="+mn-ea"/>
              </a:rPr>
              <a:t>Time =</a:t>
            </a:r>
            <a:r>
              <a:rPr lang="en-US" altLang="zh-CN" b="1" dirty="0">
                <a:sym typeface="+mn-ea"/>
              </a:rPr>
              <a:t> C2 (Effort)</a:t>
            </a:r>
            <a:r>
              <a:rPr lang="en-US" altLang="zh-CN" b="1" baseline="30000" dirty="0">
                <a:sym typeface="+mn-ea"/>
              </a:rPr>
              <a:t>P2</a:t>
            </a:r>
            <a:endParaRPr lang="zh-CN" altLang="en-US" b="1" dirty="0"/>
          </a:p>
        </p:txBody>
      </p:sp>
      <p:sp>
        <p:nvSpPr>
          <p:cNvPr id="15" name="文本框 14"/>
          <p:cNvSpPr txBox="1"/>
          <p:nvPr/>
        </p:nvSpPr>
        <p:spPr>
          <a:xfrm>
            <a:off x="8525209" y="5737501"/>
            <a:ext cx="4064000" cy="368300"/>
          </a:xfrm>
          <a:prstGeom prst="rect">
            <a:avLst/>
          </a:prstGeom>
          <a:noFill/>
        </p:spPr>
        <p:txBody>
          <a:bodyPr wrap="square" rtlCol="0">
            <a:spAutoFit/>
          </a:bodyPr>
          <a:lstStyle/>
          <a:p>
            <a:r>
              <a:rPr lang="en-US" altLang="zh-CN"/>
              <a:t>Time = 4.98≈5</a:t>
            </a:r>
            <a:endParaRPr lang="en-US" altLang="zh-CN"/>
          </a:p>
        </p:txBody>
      </p:sp>
      <p:sp>
        <p:nvSpPr>
          <p:cNvPr id="16" name="文本框 15"/>
          <p:cNvSpPr txBox="1"/>
          <p:nvPr/>
        </p:nvSpPr>
        <p:spPr>
          <a:xfrm>
            <a:off x="540384" y="1049655"/>
            <a:ext cx="11050271" cy="2400657"/>
          </a:xfrm>
          <a:prstGeom prst="rect">
            <a:avLst/>
          </a:prstGeom>
          <a:noFill/>
        </p:spPr>
        <p:txBody>
          <a:bodyPr wrap="square" rtlCol="0">
            <a:spAutoFit/>
          </a:bodyPr>
          <a:lstStyle/>
          <a:p>
            <a:r>
              <a:rPr lang="zh-CN" altLang="en-US" sz="3000" dirty="0"/>
              <a:t>人月成本 </a:t>
            </a:r>
            <a:r>
              <a:rPr lang="en-US" altLang="zh-CN" sz="3000" dirty="0"/>
              <a:t>= </a:t>
            </a:r>
            <a:r>
              <a:rPr lang="zh-CN" altLang="en-US" sz="3000" dirty="0"/>
              <a:t>（工资</a:t>
            </a:r>
            <a:r>
              <a:rPr lang="en-US" altLang="zh-CN" sz="3000" dirty="0"/>
              <a:t>+</a:t>
            </a:r>
            <a:r>
              <a:rPr lang="zh-CN" altLang="en-US" sz="3000" dirty="0"/>
              <a:t>福利</a:t>
            </a:r>
            <a:r>
              <a:rPr lang="en-US" altLang="zh-CN" sz="3000" dirty="0"/>
              <a:t>+</a:t>
            </a:r>
            <a:r>
              <a:rPr lang="zh-CN" altLang="en-US" sz="3000" dirty="0"/>
              <a:t>奖金</a:t>
            </a:r>
            <a:r>
              <a:rPr lang="en-US" altLang="zh-CN" sz="3000" dirty="0"/>
              <a:t>+</a:t>
            </a:r>
            <a:r>
              <a:rPr lang="zh-CN" altLang="en-US" sz="3000" dirty="0"/>
              <a:t>办公成本</a:t>
            </a:r>
            <a:r>
              <a:rPr lang="en-US" altLang="zh-CN" sz="3000" dirty="0"/>
              <a:t>+</a:t>
            </a:r>
            <a:r>
              <a:rPr lang="zh-CN" altLang="en-US" sz="3000" dirty="0"/>
              <a:t>资源储备</a:t>
            </a:r>
            <a:r>
              <a:rPr lang="en-US" altLang="zh-CN" sz="3000" dirty="0"/>
              <a:t>+</a:t>
            </a:r>
            <a:r>
              <a:rPr lang="zh-CN" altLang="en-US" sz="3000" dirty="0"/>
              <a:t>基础建设</a:t>
            </a:r>
            <a:r>
              <a:rPr lang="en-US" altLang="zh-CN" sz="3000" dirty="0"/>
              <a:t>+</a:t>
            </a:r>
            <a:r>
              <a:rPr lang="zh-CN" altLang="en-US" sz="3000" dirty="0"/>
              <a:t>税收利润）</a:t>
            </a:r>
            <a:endParaRPr lang="en-US" altLang="zh-CN" sz="3000" dirty="0"/>
          </a:p>
          <a:p>
            <a:r>
              <a:rPr lang="en-US" altLang="zh-CN" sz="3000" dirty="0"/>
              <a:t>=(B+0.476B+0.20B+B/3+0.2B+0.15B+B/3)*1.2 = 3.23*B</a:t>
            </a:r>
            <a:endParaRPr lang="en-US" altLang="zh-CN" sz="3000" dirty="0"/>
          </a:p>
          <a:p>
            <a:r>
              <a:rPr lang="en-US" altLang="zh-CN" sz="3000" dirty="0"/>
              <a:t>B—</a:t>
            </a:r>
            <a:r>
              <a:rPr lang="zh-CN" altLang="en-US" sz="3000" dirty="0"/>
              <a:t>平均工资</a:t>
            </a:r>
            <a:r>
              <a:rPr lang="en-US" altLang="zh-CN" sz="3000" dirty="0"/>
              <a:t>8150</a:t>
            </a:r>
            <a:r>
              <a:rPr lang="zh-CN" altLang="en-US" sz="3000" dirty="0"/>
              <a:t>元</a:t>
            </a:r>
            <a:endParaRPr lang="en-US" altLang="zh-CN" sz="3000" dirty="0"/>
          </a:p>
          <a:p>
            <a:r>
              <a:rPr lang="zh-CN" altLang="en-US" sz="3000" dirty="0"/>
              <a:t>平均人月成本： </a:t>
            </a:r>
            <a:r>
              <a:rPr lang="en-US" altLang="zh-CN" sz="3000" dirty="0"/>
              <a:t>26,324.5</a:t>
            </a:r>
            <a:r>
              <a:rPr lang="zh-CN" altLang="en-US" sz="3000" dirty="0"/>
              <a:t>元</a:t>
            </a:r>
            <a:endParaRPr lang="zh-CN" altLang="en-US" sz="3000" dirty="0"/>
          </a:p>
        </p:txBody>
      </p:sp>
      <p:graphicFrame>
        <p:nvGraphicFramePr>
          <p:cNvPr id="11" name="表格 10"/>
          <p:cNvGraphicFramePr/>
          <p:nvPr>
            <p:custDataLst>
              <p:tags r:id="rId5"/>
            </p:custDataLst>
          </p:nvPr>
        </p:nvGraphicFramePr>
        <p:xfrm>
          <a:off x="723900" y="4046496"/>
          <a:ext cx="6944995" cy="1463040"/>
        </p:xfrm>
        <a:graphic>
          <a:graphicData uri="http://schemas.openxmlformats.org/drawingml/2006/table">
            <a:tbl>
              <a:tblPr firstRow="1" bandRow="1">
                <a:tableStyleId>{5C22544A-7EE6-4342-B048-85BDC9FD1C3A}</a:tableStyleId>
              </a:tblPr>
              <a:tblGrid>
                <a:gridCol w="3201670"/>
                <a:gridCol w="3743325"/>
              </a:tblGrid>
              <a:tr h="0">
                <a:tc>
                  <a:txBody>
                    <a:bodyPr/>
                    <a:lstStyle/>
                    <a:p>
                      <a:pPr algn="ctr">
                        <a:buNone/>
                      </a:pPr>
                      <a:r>
                        <a:rPr lang="zh-CN" altLang="en-US" dirty="0"/>
                        <a:t>成本</a:t>
                      </a:r>
                      <a:endParaRPr lang="zh-CN" altLang="en-US" dirty="0"/>
                    </a:p>
                  </a:txBody>
                  <a:tcPr/>
                </a:tc>
                <a:tc>
                  <a:txBody>
                    <a:bodyPr/>
                    <a:lstStyle/>
                    <a:p>
                      <a:pPr algn="ctr">
                        <a:buNone/>
                      </a:pPr>
                      <a:r>
                        <a:rPr lang="zh-CN" altLang="en-US" dirty="0"/>
                        <a:t>金额</a:t>
                      </a:r>
                      <a:r>
                        <a:rPr lang="en-US" altLang="zh-CN" dirty="0"/>
                        <a:t>/</a:t>
                      </a:r>
                      <a:r>
                        <a:rPr lang="zh-CN" altLang="en-US" dirty="0"/>
                        <a:t>元</a:t>
                      </a:r>
                      <a:endParaRPr lang="en-US" altLang="zh-CN" dirty="0"/>
                    </a:p>
                  </a:txBody>
                  <a:tcPr/>
                </a:tc>
              </a:tr>
              <a:tr h="365760">
                <a:tc>
                  <a:txBody>
                    <a:bodyPr/>
                    <a:lstStyle/>
                    <a:p>
                      <a:pPr algn="ctr">
                        <a:buNone/>
                      </a:pPr>
                      <a:r>
                        <a:rPr lang="zh-CN" altLang="en-US" dirty="0"/>
                        <a:t>平均每人人月成本</a:t>
                      </a:r>
                      <a:endParaRPr lang="zh-CN" altLang="en-US" dirty="0"/>
                    </a:p>
                  </a:txBody>
                  <a:tcPr/>
                </a:tc>
                <a:tc>
                  <a:txBody>
                    <a:bodyPr/>
                    <a:lstStyle/>
                    <a:p>
                      <a:pPr algn="ctr">
                        <a:buNone/>
                      </a:pPr>
                      <a:r>
                        <a:rPr lang="en-US" altLang="zh-CN" sz="1800" dirty="0"/>
                        <a:t>26,324.5</a:t>
                      </a:r>
                      <a:endParaRPr lang="en-US" altLang="zh-CN" dirty="0"/>
                    </a:p>
                  </a:txBody>
                  <a:tcPr/>
                </a:tc>
              </a:tr>
              <a:tr h="365760">
                <a:tc>
                  <a:txBody>
                    <a:bodyPr/>
                    <a:lstStyle/>
                    <a:p>
                      <a:pPr algn="ctr">
                        <a:buNone/>
                      </a:pPr>
                      <a:r>
                        <a:rPr lang="zh-CN" altLang="en-US" dirty="0"/>
                        <a:t>平均每月成本</a:t>
                      </a:r>
                      <a:endParaRPr lang="zh-CN" altLang="en-US" dirty="0"/>
                    </a:p>
                  </a:txBody>
                  <a:tcPr/>
                </a:tc>
                <a:tc>
                  <a:txBody>
                    <a:bodyPr/>
                    <a:lstStyle/>
                    <a:p>
                      <a:pPr algn="ctr">
                        <a:buNone/>
                      </a:pPr>
                      <a:r>
                        <a:rPr lang="en-US" altLang="zh-CN" dirty="0"/>
                        <a:t>78,973.5</a:t>
                      </a:r>
                      <a:endParaRPr lang="en-US" altLang="zh-CN" dirty="0"/>
                    </a:p>
                  </a:txBody>
                  <a:tcPr/>
                </a:tc>
              </a:tr>
              <a:tr h="365760">
                <a:tc>
                  <a:txBody>
                    <a:bodyPr/>
                    <a:lstStyle/>
                    <a:p>
                      <a:pPr algn="ctr">
                        <a:buNone/>
                      </a:pPr>
                      <a:r>
                        <a:rPr lang="zh-CN" altLang="en-US" dirty="0"/>
                        <a:t>总计全周期人月成本</a:t>
                      </a:r>
                      <a:endParaRPr lang="zh-CN" altLang="en-US" dirty="0"/>
                    </a:p>
                  </a:txBody>
                  <a:tcPr/>
                </a:tc>
                <a:tc>
                  <a:txBody>
                    <a:bodyPr/>
                    <a:lstStyle/>
                    <a:p>
                      <a:pPr algn="ctr">
                        <a:buNone/>
                      </a:pPr>
                      <a:r>
                        <a:rPr lang="en-US" altLang="zh-CN" dirty="0"/>
                        <a:t>394,867.5</a:t>
                      </a:r>
                      <a:endParaRPr lang="en-US" altLang="zh-CN" dirty="0"/>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成本规模估算</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03</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2" name="文本框 1"/>
          <p:cNvSpPr txBox="1"/>
          <p:nvPr/>
        </p:nvSpPr>
        <p:spPr>
          <a:xfrm>
            <a:off x="317500" y="3128645"/>
            <a:ext cx="4064000" cy="368300"/>
          </a:xfrm>
          <a:prstGeom prst="rect">
            <a:avLst/>
          </a:prstGeom>
          <a:noFill/>
        </p:spPr>
        <p:txBody>
          <a:bodyPr wrap="square" rtlCol="0">
            <a:spAutoFit/>
          </a:bodyPr>
          <a:lstStyle/>
          <a:p>
            <a:r>
              <a:rPr lang="en-US" altLang="zh-CN" dirty="0"/>
              <a:t>COCOMO</a:t>
            </a:r>
            <a:r>
              <a:rPr lang="zh-CN" altLang="en-US" dirty="0"/>
              <a:t>模型估算成本</a:t>
            </a:r>
            <a:endParaRPr lang="zh-CN" altLang="en-US" dirty="0"/>
          </a:p>
        </p:txBody>
      </p:sp>
      <p:sp>
        <p:nvSpPr>
          <p:cNvPr id="12" name="文本框 11"/>
          <p:cNvSpPr txBox="1"/>
          <p:nvPr/>
        </p:nvSpPr>
        <p:spPr>
          <a:xfrm>
            <a:off x="6389504" y="3421891"/>
            <a:ext cx="5802496" cy="3631763"/>
          </a:xfrm>
          <a:prstGeom prst="rect">
            <a:avLst/>
          </a:prstGeom>
          <a:noFill/>
        </p:spPr>
        <p:txBody>
          <a:bodyPr wrap="square" rtlCol="0">
            <a:spAutoFit/>
          </a:bodyPr>
          <a:lstStyle/>
          <a:p>
            <a:r>
              <a:rPr lang="zh-CN" altLang="en-US" sz="2000" dirty="0"/>
              <a:t>开发费用</a:t>
            </a:r>
            <a:r>
              <a:rPr lang="en-US" altLang="zh-CN" sz="2000" dirty="0"/>
              <a:t>D=</a:t>
            </a:r>
            <a:r>
              <a:rPr lang="zh-CN" altLang="en-US" sz="2000" dirty="0"/>
              <a:t>（项目功能点</a:t>
            </a:r>
            <a:r>
              <a:rPr lang="en-US" altLang="zh-CN" sz="2000" dirty="0"/>
              <a:t>(300)×</a:t>
            </a:r>
            <a:r>
              <a:rPr lang="zh-CN" altLang="en-US" sz="2000" dirty="0"/>
              <a:t>开发成本系数</a:t>
            </a:r>
            <a:r>
              <a:rPr lang="en-US" altLang="zh-CN" sz="2000" dirty="0"/>
              <a:t>/7.5/22</a:t>
            </a:r>
            <a:r>
              <a:rPr lang="zh-CN" altLang="en-US" sz="2000" dirty="0"/>
              <a:t>）</a:t>
            </a:r>
            <a:r>
              <a:rPr lang="en-US" altLang="zh-CN" sz="2000" dirty="0"/>
              <a:t>×</a:t>
            </a:r>
            <a:r>
              <a:rPr lang="zh-CN" altLang="en-US" sz="2000" dirty="0"/>
              <a:t>（</a:t>
            </a:r>
            <a:r>
              <a:rPr lang="en-US" altLang="zh-CN" sz="2000" dirty="0"/>
              <a:t>3.23B</a:t>
            </a:r>
            <a:r>
              <a:rPr lang="zh-CN" altLang="en-US" sz="2000" dirty="0"/>
              <a:t>）</a:t>
            </a:r>
            <a:endParaRPr lang="en-US" altLang="zh-CN" sz="2000" dirty="0"/>
          </a:p>
          <a:p>
            <a:endParaRPr lang="en-US" altLang="zh-CN" sz="2000" dirty="0"/>
          </a:p>
          <a:p>
            <a:r>
              <a:rPr lang="zh-CN" altLang="en-US" sz="2000" dirty="0"/>
              <a:t>运行维护费用</a:t>
            </a:r>
            <a:r>
              <a:rPr lang="en-US" altLang="zh-CN" sz="2000" dirty="0"/>
              <a:t>W=</a:t>
            </a:r>
            <a:r>
              <a:rPr lang="zh-CN" altLang="en-US" sz="2000" dirty="0"/>
              <a:t>（项目功能点</a:t>
            </a:r>
            <a:r>
              <a:rPr lang="en-US" altLang="zh-CN" sz="2000" dirty="0"/>
              <a:t>(300) ×</a:t>
            </a:r>
            <a:r>
              <a:rPr lang="zh-CN" altLang="en-US" sz="2000" dirty="0"/>
              <a:t>维护成本系数</a:t>
            </a:r>
            <a:r>
              <a:rPr lang="en-US" altLang="zh-CN" sz="2000" dirty="0"/>
              <a:t>/7.5/22</a:t>
            </a:r>
            <a:r>
              <a:rPr lang="zh-CN" altLang="en-US" sz="2000" dirty="0"/>
              <a:t>）</a:t>
            </a:r>
            <a:r>
              <a:rPr lang="en-US" altLang="zh-CN" sz="2000" dirty="0"/>
              <a:t>×</a:t>
            </a:r>
            <a:r>
              <a:rPr lang="zh-CN" altLang="en-US" sz="2000" dirty="0"/>
              <a:t>（</a:t>
            </a:r>
            <a:r>
              <a:rPr lang="en-US" altLang="zh-CN" sz="2000" dirty="0"/>
              <a:t>3.23B</a:t>
            </a:r>
            <a:r>
              <a:rPr lang="zh-CN" altLang="en-US" sz="2000" dirty="0"/>
              <a:t>）</a:t>
            </a:r>
            <a:endParaRPr lang="en-US" altLang="zh-CN" sz="2000" dirty="0"/>
          </a:p>
          <a:p>
            <a:endParaRPr lang="en-US" altLang="zh-CN" sz="2000" dirty="0"/>
          </a:p>
          <a:p>
            <a:r>
              <a:rPr lang="zh-CN" altLang="en-US" sz="2000" dirty="0"/>
              <a:t>实施费用</a:t>
            </a:r>
            <a:r>
              <a:rPr lang="en-US" altLang="zh-CN" sz="2000" dirty="0"/>
              <a:t>S=</a:t>
            </a:r>
            <a:r>
              <a:rPr lang="zh-CN" altLang="en-US" sz="2000" dirty="0"/>
              <a:t>（项目功能点</a:t>
            </a:r>
            <a:r>
              <a:rPr lang="en-US" altLang="zh-CN" sz="2000" dirty="0"/>
              <a:t>(300) ×</a:t>
            </a:r>
            <a:r>
              <a:rPr lang="zh-CN" altLang="en-US" sz="2000" dirty="0"/>
              <a:t>实施成本系数</a:t>
            </a:r>
            <a:r>
              <a:rPr lang="en-US" altLang="zh-CN" sz="2000" dirty="0"/>
              <a:t>/7.5/22</a:t>
            </a:r>
            <a:r>
              <a:rPr lang="zh-CN" altLang="en-US" sz="2000" dirty="0"/>
              <a:t>）</a:t>
            </a:r>
            <a:r>
              <a:rPr lang="en-US" altLang="zh-CN" sz="2000" dirty="0"/>
              <a:t>×</a:t>
            </a:r>
            <a:r>
              <a:rPr lang="zh-CN" altLang="en-US" sz="2000" dirty="0"/>
              <a:t>（</a:t>
            </a:r>
            <a:r>
              <a:rPr lang="en-US" altLang="zh-CN" sz="2000" dirty="0"/>
              <a:t>3.23B</a:t>
            </a:r>
            <a:r>
              <a:rPr lang="zh-CN" altLang="en-US" sz="2000" dirty="0"/>
              <a:t>）</a:t>
            </a:r>
            <a:endParaRPr lang="en-US" altLang="zh-CN" sz="2000" dirty="0"/>
          </a:p>
          <a:p>
            <a:endParaRPr lang="en-US" altLang="zh-CN" sz="2000" dirty="0"/>
          </a:p>
          <a:p>
            <a:r>
              <a:rPr lang="zh-CN" altLang="en-US" sz="2000" dirty="0"/>
              <a:t>则总费用</a:t>
            </a:r>
            <a:r>
              <a:rPr lang="en-US" altLang="zh-CN" sz="2000" dirty="0"/>
              <a:t>=</a:t>
            </a:r>
            <a:r>
              <a:rPr lang="zh-CN" altLang="en-US" sz="2000" dirty="0"/>
              <a:t>开发费用</a:t>
            </a:r>
            <a:r>
              <a:rPr lang="en-US" altLang="zh-CN" sz="2000" dirty="0"/>
              <a:t>+</a:t>
            </a:r>
            <a:r>
              <a:rPr lang="zh-CN" altLang="en-US" sz="2000" dirty="0"/>
              <a:t>实施费用</a:t>
            </a:r>
            <a:r>
              <a:rPr lang="en-US" altLang="zh-CN" sz="2000" dirty="0"/>
              <a:t>+</a:t>
            </a:r>
            <a:r>
              <a:rPr lang="zh-CN" altLang="en-US" sz="2000" dirty="0"/>
              <a:t>维护费用</a:t>
            </a:r>
            <a:endParaRPr lang="zh-CN" altLang="en-US" sz="2000" dirty="0"/>
          </a:p>
          <a:p>
            <a:pPr marL="0" lvl="2"/>
            <a:r>
              <a:rPr lang="en-US" altLang="zh-CN" baseline="30000" dirty="0">
                <a:sym typeface="+mn-ea"/>
              </a:rPr>
              <a:t> </a:t>
            </a:r>
            <a:endParaRPr lang="en-US" altLang="zh-CN" baseline="-25000" dirty="0"/>
          </a:p>
          <a:p>
            <a:endParaRPr lang="zh-CN" altLang="en-US" dirty="0"/>
          </a:p>
        </p:txBody>
      </p:sp>
      <p:sp>
        <p:nvSpPr>
          <p:cNvPr id="16" name="文本框 15"/>
          <p:cNvSpPr txBox="1"/>
          <p:nvPr/>
        </p:nvSpPr>
        <p:spPr>
          <a:xfrm>
            <a:off x="603359" y="1145247"/>
            <a:ext cx="4064000" cy="368300"/>
          </a:xfrm>
          <a:prstGeom prst="rect">
            <a:avLst/>
          </a:prstGeom>
          <a:noFill/>
        </p:spPr>
        <p:txBody>
          <a:bodyPr wrap="square" rtlCol="0">
            <a:spAutoFit/>
          </a:bodyPr>
          <a:lstStyle/>
          <a:p>
            <a:r>
              <a:rPr lang="zh-CN" altLang="en-US" dirty="0"/>
              <a:t>成本系数表</a:t>
            </a:r>
            <a:endParaRPr lang="zh-CN" altLang="en-US" dirty="0"/>
          </a:p>
        </p:txBody>
      </p:sp>
      <p:graphicFrame>
        <p:nvGraphicFramePr>
          <p:cNvPr id="17" name="表格 16"/>
          <p:cNvGraphicFramePr/>
          <p:nvPr>
            <p:custDataLst>
              <p:tags r:id="rId5"/>
            </p:custDataLst>
          </p:nvPr>
        </p:nvGraphicFramePr>
        <p:xfrm>
          <a:off x="634775" y="1620227"/>
          <a:ext cx="9840720" cy="1463040"/>
        </p:xfrm>
        <a:graphic>
          <a:graphicData uri="http://schemas.openxmlformats.org/drawingml/2006/table">
            <a:tbl>
              <a:tblPr firstRow="1" bandRow="1">
                <a:tableStyleId>{5C22544A-7EE6-4342-B048-85BDC9FD1C3A}</a:tableStyleId>
              </a:tblPr>
              <a:tblGrid>
                <a:gridCol w="1733524"/>
                <a:gridCol w="2026799"/>
                <a:gridCol w="2026799"/>
                <a:gridCol w="2026799"/>
                <a:gridCol w="2026799"/>
              </a:tblGrid>
              <a:tr h="176748">
                <a:tc>
                  <a:txBody>
                    <a:bodyPr/>
                    <a:lstStyle/>
                    <a:p>
                      <a:pPr algn="ctr">
                        <a:buNone/>
                      </a:pPr>
                      <a:endParaRPr lang="zh-CN" altLang="en-US" dirty="0"/>
                    </a:p>
                  </a:txBody>
                  <a:tcPr/>
                </a:tc>
                <a:tc>
                  <a:txBody>
                    <a:bodyPr/>
                    <a:lstStyle/>
                    <a:p>
                      <a:pPr algn="ctr">
                        <a:buNone/>
                      </a:pPr>
                      <a:r>
                        <a:rPr lang="zh-CN" altLang="en-US" dirty="0"/>
                        <a:t>开发系数</a:t>
                      </a:r>
                      <a:endParaRPr lang="en-US" altLang="zh-CN" dirty="0"/>
                    </a:p>
                  </a:txBody>
                  <a:tcPr/>
                </a:tc>
                <a:tc>
                  <a:txBody>
                    <a:bodyPr/>
                    <a:lstStyle/>
                    <a:p>
                      <a:pPr algn="ctr">
                        <a:buNone/>
                      </a:pPr>
                      <a:r>
                        <a:rPr lang="zh-CN" altLang="en-US" dirty="0"/>
                        <a:t>实施系数</a:t>
                      </a:r>
                      <a:endParaRPr lang="en-US" altLang="zh-CN" dirty="0"/>
                    </a:p>
                  </a:txBody>
                  <a:tcPr/>
                </a:tc>
                <a:tc>
                  <a:txBody>
                    <a:bodyPr/>
                    <a:lstStyle/>
                    <a:p>
                      <a:pPr algn="ctr">
                        <a:buNone/>
                      </a:pPr>
                      <a:r>
                        <a:rPr lang="zh-CN" altLang="en-US" dirty="0"/>
                        <a:t>维护系数</a:t>
                      </a:r>
                      <a:endParaRPr lang="en-US" altLang="zh-CN" dirty="0"/>
                    </a:p>
                  </a:txBody>
                  <a:tcPr/>
                </a:tc>
                <a:tc>
                  <a:txBody>
                    <a:bodyPr/>
                    <a:lstStyle/>
                    <a:p>
                      <a:pPr algn="ctr">
                        <a:buNone/>
                      </a:pPr>
                      <a:r>
                        <a:rPr lang="zh-CN" altLang="en-US" dirty="0"/>
                        <a:t>总成本系数</a:t>
                      </a:r>
                      <a:endParaRPr lang="en-US" altLang="zh-CN" dirty="0"/>
                    </a:p>
                  </a:txBody>
                  <a:tcPr/>
                </a:tc>
              </a:tr>
              <a:tr h="365760">
                <a:tc>
                  <a:txBody>
                    <a:bodyPr/>
                    <a:lstStyle/>
                    <a:p>
                      <a:pPr algn="ctr">
                        <a:buNone/>
                      </a:pPr>
                      <a:r>
                        <a:rPr lang="zh-CN" altLang="en-US" dirty="0"/>
                        <a:t>最小值</a:t>
                      </a:r>
                      <a:endParaRPr lang="zh-CN" altLang="en-US" dirty="0"/>
                    </a:p>
                  </a:txBody>
                  <a:tcPr/>
                </a:tc>
                <a:tc>
                  <a:txBody>
                    <a:bodyPr/>
                    <a:lstStyle/>
                    <a:p>
                      <a:pPr algn="ctr">
                        <a:buNone/>
                      </a:pPr>
                      <a:r>
                        <a:rPr lang="en-US" altLang="zh-CN" dirty="0"/>
                        <a:t>3.5</a:t>
                      </a:r>
                      <a:endParaRPr lang="en-US" altLang="zh-CN" dirty="0"/>
                    </a:p>
                  </a:txBody>
                  <a:tcPr/>
                </a:tc>
                <a:tc>
                  <a:txBody>
                    <a:bodyPr/>
                    <a:lstStyle/>
                    <a:p>
                      <a:pPr algn="ctr">
                        <a:buNone/>
                      </a:pPr>
                      <a:r>
                        <a:rPr lang="en-US" altLang="zh-CN" dirty="0"/>
                        <a:t>0.7</a:t>
                      </a:r>
                      <a:endParaRPr lang="en-US" altLang="zh-CN" dirty="0"/>
                    </a:p>
                  </a:txBody>
                  <a:tcPr/>
                </a:tc>
                <a:tc>
                  <a:txBody>
                    <a:bodyPr/>
                    <a:lstStyle/>
                    <a:p>
                      <a:pPr algn="ctr">
                        <a:buNone/>
                      </a:pPr>
                      <a:r>
                        <a:rPr lang="en-US" altLang="zh-CN" dirty="0"/>
                        <a:t>0.63</a:t>
                      </a:r>
                      <a:endParaRPr lang="en-US" altLang="zh-CN" dirty="0"/>
                    </a:p>
                  </a:txBody>
                  <a:tcPr/>
                </a:tc>
                <a:tc>
                  <a:txBody>
                    <a:bodyPr/>
                    <a:lstStyle/>
                    <a:p>
                      <a:pPr algn="ctr">
                        <a:buNone/>
                      </a:pPr>
                      <a:r>
                        <a:rPr lang="en-US" altLang="zh-CN" dirty="0"/>
                        <a:t>4.83</a:t>
                      </a:r>
                      <a:endParaRPr lang="en-US" altLang="zh-CN" dirty="0"/>
                    </a:p>
                  </a:txBody>
                  <a:tcPr/>
                </a:tc>
              </a:tr>
              <a:tr h="365760">
                <a:tc>
                  <a:txBody>
                    <a:bodyPr/>
                    <a:lstStyle/>
                    <a:p>
                      <a:pPr algn="ctr">
                        <a:buNone/>
                      </a:pPr>
                      <a:r>
                        <a:rPr lang="zh-CN" altLang="en-US" dirty="0"/>
                        <a:t>平均值</a:t>
                      </a:r>
                      <a:endParaRPr lang="zh-CN" altLang="en-US" dirty="0"/>
                    </a:p>
                  </a:txBody>
                  <a:tcPr/>
                </a:tc>
                <a:tc>
                  <a:txBody>
                    <a:bodyPr/>
                    <a:lstStyle/>
                    <a:p>
                      <a:pPr algn="ctr">
                        <a:buNone/>
                      </a:pPr>
                      <a:r>
                        <a:rPr lang="en-US" altLang="zh-CN" dirty="0"/>
                        <a:t>3.75</a:t>
                      </a:r>
                      <a:endParaRPr lang="en-US" altLang="zh-CN" dirty="0"/>
                    </a:p>
                  </a:txBody>
                  <a:tcPr/>
                </a:tc>
                <a:tc>
                  <a:txBody>
                    <a:bodyPr/>
                    <a:lstStyle/>
                    <a:p>
                      <a:pPr algn="ctr">
                        <a:buNone/>
                      </a:pPr>
                      <a:r>
                        <a:rPr lang="en-US" altLang="zh-CN" dirty="0"/>
                        <a:t>0.75</a:t>
                      </a:r>
                      <a:endParaRPr lang="en-US" altLang="zh-CN" dirty="0"/>
                    </a:p>
                  </a:txBody>
                  <a:tcPr/>
                </a:tc>
                <a:tc>
                  <a:txBody>
                    <a:bodyPr/>
                    <a:lstStyle/>
                    <a:p>
                      <a:pPr algn="ctr">
                        <a:buNone/>
                      </a:pPr>
                      <a:r>
                        <a:rPr lang="en-US" altLang="zh-CN" dirty="0"/>
                        <a:t>0.7875</a:t>
                      </a:r>
                      <a:endParaRPr lang="en-US" altLang="zh-CN" dirty="0"/>
                    </a:p>
                  </a:txBody>
                  <a:tcPr/>
                </a:tc>
                <a:tc>
                  <a:txBody>
                    <a:bodyPr/>
                    <a:lstStyle/>
                    <a:p>
                      <a:pPr algn="ctr">
                        <a:buNone/>
                      </a:pPr>
                      <a:r>
                        <a:rPr lang="en-US" altLang="zh-CN" dirty="0"/>
                        <a:t>5.2875</a:t>
                      </a:r>
                      <a:endParaRPr lang="en-US" altLang="zh-CN" dirty="0"/>
                    </a:p>
                  </a:txBody>
                  <a:tcPr/>
                </a:tc>
              </a:tr>
              <a:tr h="365760">
                <a:tc>
                  <a:txBody>
                    <a:bodyPr/>
                    <a:lstStyle/>
                    <a:p>
                      <a:pPr algn="ctr">
                        <a:buNone/>
                      </a:pPr>
                      <a:r>
                        <a:rPr lang="zh-CN" altLang="en-US" dirty="0"/>
                        <a:t>最大值</a:t>
                      </a:r>
                      <a:endParaRPr lang="zh-CN" altLang="en-US" dirty="0"/>
                    </a:p>
                  </a:txBody>
                  <a:tcPr/>
                </a:tc>
                <a:tc>
                  <a:txBody>
                    <a:bodyPr/>
                    <a:lstStyle/>
                    <a:p>
                      <a:pPr algn="ctr">
                        <a:buNone/>
                      </a:pPr>
                      <a:r>
                        <a:rPr lang="en-US" altLang="zh-CN" dirty="0"/>
                        <a:t>4.0</a:t>
                      </a:r>
                      <a:endParaRPr lang="en-US" altLang="zh-CN" dirty="0"/>
                    </a:p>
                  </a:txBody>
                  <a:tcPr/>
                </a:tc>
                <a:tc>
                  <a:txBody>
                    <a:bodyPr/>
                    <a:lstStyle/>
                    <a:p>
                      <a:pPr algn="ctr">
                        <a:buNone/>
                      </a:pPr>
                      <a:r>
                        <a:rPr lang="en-US" altLang="zh-CN" dirty="0"/>
                        <a:t>0.8</a:t>
                      </a:r>
                      <a:endParaRPr lang="en-US" altLang="zh-CN" dirty="0"/>
                    </a:p>
                  </a:txBody>
                  <a:tcPr/>
                </a:tc>
                <a:tc>
                  <a:txBody>
                    <a:bodyPr/>
                    <a:lstStyle/>
                    <a:p>
                      <a:pPr algn="ctr">
                        <a:buNone/>
                      </a:pPr>
                      <a:r>
                        <a:rPr lang="en-US" altLang="zh-CN" dirty="0"/>
                        <a:t>0.98</a:t>
                      </a:r>
                      <a:endParaRPr lang="en-US" altLang="zh-CN" dirty="0"/>
                    </a:p>
                  </a:txBody>
                  <a:tcPr/>
                </a:tc>
                <a:tc>
                  <a:txBody>
                    <a:bodyPr/>
                    <a:lstStyle/>
                    <a:p>
                      <a:pPr algn="ctr">
                        <a:buNone/>
                      </a:pPr>
                      <a:r>
                        <a:rPr lang="en-US" altLang="zh-CN" dirty="0"/>
                        <a:t>7.76</a:t>
                      </a:r>
                      <a:endParaRPr lang="en-US" altLang="zh-CN" dirty="0"/>
                    </a:p>
                  </a:txBody>
                  <a:tcPr/>
                </a:tc>
              </a:tr>
            </a:tbl>
          </a:graphicData>
        </a:graphic>
      </p:graphicFrame>
      <p:sp>
        <p:nvSpPr>
          <p:cNvPr id="11" name="文本框 10"/>
          <p:cNvSpPr txBox="1"/>
          <p:nvPr/>
        </p:nvSpPr>
        <p:spPr>
          <a:xfrm>
            <a:off x="317500" y="3687641"/>
            <a:ext cx="2252208" cy="368300"/>
          </a:xfrm>
          <a:prstGeom prst="rect">
            <a:avLst/>
          </a:prstGeom>
          <a:noFill/>
        </p:spPr>
        <p:txBody>
          <a:bodyPr wrap="square" rtlCol="0">
            <a:spAutoFit/>
          </a:bodyPr>
          <a:lstStyle/>
          <a:p>
            <a:r>
              <a:rPr lang="zh-CN" altLang="en-US" dirty="0"/>
              <a:t>成本核算表</a:t>
            </a:r>
            <a:endParaRPr lang="zh-CN" altLang="en-US" dirty="0"/>
          </a:p>
        </p:txBody>
      </p:sp>
      <p:graphicFrame>
        <p:nvGraphicFramePr>
          <p:cNvPr id="18" name="表格 17"/>
          <p:cNvGraphicFramePr/>
          <p:nvPr>
            <p:custDataLst>
              <p:tags r:id="rId6"/>
            </p:custDataLst>
          </p:nvPr>
        </p:nvGraphicFramePr>
        <p:xfrm>
          <a:off x="82131" y="4246637"/>
          <a:ext cx="6363090" cy="1463040"/>
        </p:xfrm>
        <a:graphic>
          <a:graphicData uri="http://schemas.openxmlformats.org/drawingml/2006/table">
            <a:tbl>
              <a:tblPr firstRow="1" bandRow="1">
                <a:tableStyleId>{5C22544A-7EE6-4342-B048-85BDC9FD1C3A}</a:tableStyleId>
              </a:tblPr>
              <a:tblGrid>
                <a:gridCol w="1120910"/>
                <a:gridCol w="1310545"/>
                <a:gridCol w="1310545"/>
                <a:gridCol w="1310545"/>
                <a:gridCol w="1310545"/>
              </a:tblGrid>
              <a:tr h="0">
                <a:tc>
                  <a:txBody>
                    <a:bodyPr/>
                    <a:lstStyle/>
                    <a:p>
                      <a:pPr algn="ctr">
                        <a:buNone/>
                      </a:pPr>
                      <a:endParaRPr lang="zh-CN" altLang="en-US" dirty="0"/>
                    </a:p>
                  </a:txBody>
                  <a:tcPr/>
                </a:tc>
                <a:tc>
                  <a:txBody>
                    <a:bodyPr/>
                    <a:lstStyle/>
                    <a:p>
                      <a:pPr algn="ctr">
                        <a:buNone/>
                      </a:pPr>
                      <a:r>
                        <a:rPr lang="zh-CN" altLang="en-US" dirty="0"/>
                        <a:t>开发成本</a:t>
                      </a:r>
                      <a:endParaRPr lang="en-US" altLang="zh-CN" dirty="0"/>
                    </a:p>
                  </a:txBody>
                  <a:tcPr/>
                </a:tc>
                <a:tc>
                  <a:txBody>
                    <a:bodyPr/>
                    <a:lstStyle/>
                    <a:p>
                      <a:pPr algn="ctr">
                        <a:buNone/>
                      </a:pPr>
                      <a:r>
                        <a:rPr lang="zh-CN" altLang="en-US" dirty="0"/>
                        <a:t>实施成本</a:t>
                      </a:r>
                      <a:endParaRPr lang="en-US" altLang="zh-CN" dirty="0"/>
                    </a:p>
                  </a:txBody>
                  <a:tcPr/>
                </a:tc>
                <a:tc>
                  <a:txBody>
                    <a:bodyPr/>
                    <a:lstStyle/>
                    <a:p>
                      <a:pPr algn="ctr">
                        <a:buNone/>
                      </a:pPr>
                      <a:r>
                        <a:rPr lang="zh-CN" altLang="en-US" dirty="0"/>
                        <a:t>维护成本</a:t>
                      </a:r>
                      <a:endParaRPr lang="en-US" altLang="zh-CN" dirty="0"/>
                    </a:p>
                  </a:txBody>
                  <a:tcPr/>
                </a:tc>
                <a:tc>
                  <a:txBody>
                    <a:bodyPr/>
                    <a:lstStyle/>
                    <a:p>
                      <a:pPr algn="ctr">
                        <a:buNone/>
                      </a:pPr>
                      <a:r>
                        <a:rPr lang="zh-CN" altLang="en-US" dirty="0"/>
                        <a:t>总成本</a:t>
                      </a:r>
                      <a:endParaRPr lang="en-US" altLang="zh-CN" dirty="0"/>
                    </a:p>
                  </a:txBody>
                  <a:tcPr/>
                </a:tc>
              </a:tr>
              <a:tr h="365760">
                <a:tc>
                  <a:txBody>
                    <a:bodyPr/>
                    <a:lstStyle/>
                    <a:p>
                      <a:pPr algn="ctr">
                        <a:buNone/>
                      </a:pPr>
                      <a:r>
                        <a:rPr lang="zh-CN" altLang="en-US" dirty="0"/>
                        <a:t>最小</a:t>
                      </a:r>
                      <a:endParaRPr lang="zh-CN" altLang="en-US" dirty="0"/>
                    </a:p>
                  </a:txBody>
                  <a:tcPr/>
                </a:tc>
                <a:tc>
                  <a:txBody>
                    <a:bodyPr/>
                    <a:lstStyle/>
                    <a:p>
                      <a:pPr algn="ctr">
                        <a:buNone/>
                      </a:pPr>
                      <a:r>
                        <a:rPr lang="en-US" altLang="zh-CN" dirty="0"/>
                        <a:t>167,519.5</a:t>
                      </a:r>
                      <a:endParaRPr lang="en-US" altLang="zh-CN" dirty="0"/>
                    </a:p>
                  </a:txBody>
                  <a:tcPr/>
                </a:tc>
                <a:tc>
                  <a:txBody>
                    <a:bodyPr/>
                    <a:lstStyle/>
                    <a:p>
                      <a:pPr algn="ctr">
                        <a:buNone/>
                      </a:pPr>
                      <a:r>
                        <a:rPr lang="en-US" altLang="zh-CN" dirty="0"/>
                        <a:t>33,503.9</a:t>
                      </a:r>
                      <a:endParaRPr lang="en-US" altLang="zh-CN" dirty="0"/>
                    </a:p>
                  </a:txBody>
                  <a:tcPr/>
                </a:tc>
                <a:tc>
                  <a:txBody>
                    <a:bodyPr/>
                    <a:lstStyle/>
                    <a:p>
                      <a:pPr algn="ctr">
                        <a:buNone/>
                      </a:pPr>
                      <a:r>
                        <a:rPr lang="en-US" altLang="zh-CN" dirty="0"/>
                        <a:t>30,153.5</a:t>
                      </a:r>
                      <a:endParaRPr lang="en-US" altLang="zh-CN" dirty="0"/>
                    </a:p>
                  </a:txBody>
                  <a:tcPr/>
                </a:tc>
                <a:tc>
                  <a:txBody>
                    <a:bodyPr/>
                    <a:lstStyle/>
                    <a:p>
                      <a:pPr algn="ctr">
                        <a:buNone/>
                      </a:pPr>
                      <a:r>
                        <a:rPr lang="en-US" altLang="zh-CN" dirty="0"/>
                        <a:t>231,176.9</a:t>
                      </a:r>
                      <a:endParaRPr lang="en-US" altLang="zh-CN" dirty="0"/>
                    </a:p>
                  </a:txBody>
                  <a:tcPr/>
                </a:tc>
              </a:tr>
              <a:tr h="365760">
                <a:tc>
                  <a:txBody>
                    <a:bodyPr/>
                    <a:lstStyle/>
                    <a:p>
                      <a:pPr algn="ctr">
                        <a:buNone/>
                      </a:pPr>
                      <a:r>
                        <a:rPr lang="zh-CN" altLang="en-US" dirty="0"/>
                        <a:t>平均</a:t>
                      </a:r>
                      <a:endParaRPr lang="zh-CN" altLang="en-US" dirty="0"/>
                    </a:p>
                  </a:txBody>
                  <a:tcPr/>
                </a:tc>
                <a:tc>
                  <a:txBody>
                    <a:bodyPr/>
                    <a:lstStyle/>
                    <a:p>
                      <a:pPr algn="ctr">
                        <a:buNone/>
                      </a:pPr>
                      <a:r>
                        <a:rPr lang="en-US" altLang="zh-CN" dirty="0"/>
                        <a:t>179,485.2</a:t>
                      </a:r>
                      <a:endParaRPr lang="en-US" altLang="zh-CN" dirty="0"/>
                    </a:p>
                  </a:txBody>
                  <a:tcPr/>
                </a:tc>
                <a:tc>
                  <a:txBody>
                    <a:bodyPr/>
                    <a:lstStyle/>
                    <a:p>
                      <a:pPr algn="ctr">
                        <a:buNone/>
                      </a:pPr>
                      <a:r>
                        <a:rPr lang="en-US" altLang="zh-CN" dirty="0"/>
                        <a:t>35,897.0</a:t>
                      </a:r>
                      <a:endParaRPr lang="en-US" altLang="zh-CN" dirty="0"/>
                    </a:p>
                  </a:txBody>
                  <a:tcPr/>
                </a:tc>
                <a:tc>
                  <a:txBody>
                    <a:bodyPr/>
                    <a:lstStyle/>
                    <a:p>
                      <a:pPr algn="ctr">
                        <a:buNone/>
                      </a:pPr>
                      <a:r>
                        <a:rPr lang="en-US" altLang="zh-CN" dirty="0"/>
                        <a:t>37,691.8</a:t>
                      </a:r>
                      <a:endParaRPr lang="en-US" altLang="zh-CN" dirty="0"/>
                    </a:p>
                  </a:txBody>
                  <a:tcPr/>
                </a:tc>
                <a:tc>
                  <a:txBody>
                    <a:bodyPr/>
                    <a:lstStyle/>
                    <a:p>
                      <a:pPr algn="ctr">
                        <a:buNone/>
                      </a:pPr>
                      <a:r>
                        <a:rPr lang="en-US" altLang="zh-CN" dirty="0"/>
                        <a:t>253,074</a:t>
                      </a:r>
                      <a:endParaRPr lang="en-US" altLang="zh-CN" dirty="0"/>
                    </a:p>
                  </a:txBody>
                  <a:tcPr/>
                </a:tc>
              </a:tr>
              <a:tr h="365760">
                <a:tc>
                  <a:txBody>
                    <a:bodyPr/>
                    <a:lstStyle/>
                    <a:p>
                      <a:pPr algn="ctr">
                        <a:buNone/>
                      </a:pPr>
                      <a:r>
                        <a:rPr lang="zh-CN" altLang="en-US" dirty="0"/>
                        <a:t>最大</a:t>
                      </a:r>
                      <a:endParaRPr lang="zh-CN" altLang="en-US" dirty="0"/>
                    </a:p>
                  </a:txBody>
                  <a:tcPr/>
                </a:tc>
                <a:tc>
                  <a:txBody>
                    <a:bodyPr/>
                    <a:lstStyle/>
                    <a:p>
                      <a:pPr algn="ctr">
                        <a:buNone/>
                      </a:pPr>
                      <a:r>
                        <a:rPr lang="en-US" altLang="zh-CN" dirty="0"/>
                        <a:t>191,450.9</a:t>
                      </a:r>
                      <a:endParaRPr lang="en-US" altLang="zh-CN" dirty="0"/>
                    </a:p>
                  </a:txBody>
                  <a:tcPr/>
                </a:tc>
                <a:tc>
                  <a:txBody>
                    <a:bodyPr/>
                    <a:lstStyle/>
                    <a:p>
                      <a:pPr algn="ctr">
                        <a:buNone/>
                      </a:pPr>
                      <a:r>
                        <a:rPr lang="en-US" altLang="zh-CN" dirty="0"/>
                        <a:t>38,290.1</a:t>
                      </a:r>
                      <a:endParaRPr lang="en-US" altLang="zh-CN" dirty="0"/>
                    </a:p>
                  </a:txBody>
                  <a:tcPr/>
                </a:tc>
                <a:tc>
                  <a:txBody>
                    <a:bodyPr/>
                    <a:lstStyle/>
                    <a:p>
                      <a:pPr algn="ctr">
                        <a:buNone/>
                      </a:pPr>
                      <a:r>
                        <a:rPr lang="en-US" altLang="zh-CN" b="0" dirty="0"/>
                        <a:t>46,905.4</a:t>
                      </a:r>
                      <a:endParaRPr lang="en-US" altLang="zh-CN" b="0" dirty="0"/>
                    </a:p>
                  </a:txBody>
                  <a:tcPr/>
                </a:tc>
                <a:tc>
                  <a:txBody>
                    <a:bodyPr/>
                    <a:lstStyle/>
                    <a:p>
                      <a:pPr algn="ctr">
                        <a:buNone/>
                      </a:pPr>
                      <a:r>
                        <a:rPr lang="en-US" altLang="zh-CN" b="1" dirty="0"/>
                        <a:t>276,646.4</a:t>
                      </a:r>
                      <a:endParaRPr lang="en-US" altLang="zh-CN" b="1" dirty="0"/>
                    </a:p>
                  </a:txBody>
                  <a:tcPr/>
                </a:tc>
              </a:tr>
            </a:tbl>
          </a:graphicData>
        </a:graphic>
      </p:graphicFrame>
      <p:sp>
        <p:nvSpPr>
          <p:cNvPr id="19" name="文本框 18"/>
          <p:cNvSpPr txBox="1"/>
          <p:nvPr/>
        </p:nvSpPr>
        <p:spPr>
          <a:xfrm>
            <a:off x="415606" y="5900373"/>
            <a:ext cx="4064000" cy="368300"/>
          </a:xfrm>
          <a:prstGeom prst="rect">
            <a:avLst/>
          </a:prstGeom>
          <a:noFill/>
        </p:spPr>
        <p:txBody>
          <a:bodyPr wrap="square" rtlCol="0">
            <a:spAutoFit/>
          </a:bodyPr>
          <a:lstStyle/>
          <a:p>
            <a:r>
              <a:rPr lang="zh-CN" altLang="en-US" dirty="0"/>
              <a:t>实际成本：</a:t>
            </a:r>
            <a:r>
              <a:rPr lang="en-US" altLang="zh-CN" dirty="0"/>
              <a:t>300,098</a:t>
            </a:r>
            <a:r>
              <a:rPr lang="zh-CN" altLang="en-US" dirty="0"/>
              <a:t>元</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形状 5"/>
          <p:cNvSpPr/>
          <p:nvPr>
            <p:custDataLst>
              <p:tags r:id="rId1"/>
            </p:custDataLst>
          </p:nvPr>
        </p:nvSpPr>
        <p:spPr>
          <a:xfrm>
            <a:off x="-3" y="1520665"/>
            <a:ext cx="1393374" cy="2742351"/>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Lst>
            <a:ahLst/>
            <a:cxnLst>
              <a:cxn ang="0">
                <a:pos x="connsiteX0-1" y="connsiteY0-2"/>
              </a:cxn>
              <a:cxn ang="0">
                <a:pos x="connsiteX1-3" y="connsiteY1-4"/>
              </a:cxn>
              <a:cxn ang="0">
                <a:pos x="connsiteX2-5" y="connsiteY2-6"/>
              </a:cxn>
            </a:cxnLst>
            <a:rect l="l" t="t" r="r" b="b"/>
            <a:pathLst>
              <a:path w="1036320" h="2039620">
                <a:moveTo>
                  <a:pt x="22860" y="0"/>
                </a:moveTo>
                <a:lnTo>
                  <a:pt x="1036320" y="1005840"/>
                </a:lnTo>
                <a:lnTo>
                  <a:pt x="0" y="203962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7" name="任意多边形: 形状 6"/>
          <p:cNvSpPr/>
          <p:nvPr>
            <p:custDataLst>
              <p:tags r:id="rId2"/>
            </p:custDataLst>
          </p:nvPr>
        </p:nvSpPr>
        <p:spPr>
          <a:xfrm rot="10800000">
            <a:off x="10427150" y="4697477"/>
            <a:ext cx="1755324" cy="2179470"/>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 name="connsiteX0-19" fmla="*/ 22860 w 1312604"/>
              <a:gd name="connsiteY0-20" fmla="*/ 0 h 2039620"/>
              <a:gd name="connsiteX1-21" fmla="*/ 1312604 w 1312604"/>
              <a:gd name="connsiteY1-22" fmla="*/ 731917 h 2039620"/>
              <a:gd name="connsiteX2-23" fmla="*/ 0 w 1312604"/>
              <a:gd name="connsiteY2-24" fmla="*/ 2039620 h 2039620"/>
              <a:gd name="connsiteX0-25" fmla="*/ 1037588 w 1312604"/>
              <a:gd name="connsiteY0-26" fmla="*/ 0 h 1618616"/>
              <a:gd name="connsiteX1-27" fmla="*/ 1312604 w 1312604"/>
              <a:gd name="connsiteY1-28" fmla="*/ 310913 h 1618616"/>
              <a:gd name="connsiteX2-29" fmla="*/ 0 w 1312604"/>
              <a:gd name="connsiteY2-30" fmla="*/ 1618616 h 1618616"/>
              <a:gd name="connsiteX0-31" fmla="*/ 1013974 w 1312604"/>
              <a:gd name="connsiteY0-32" fmla="*/ 0 h 1611532"/>
              <a:gd name="connsiteX1-33" fmla="*/ 1312604 w 1312604"/>
              <a:gd name="connsiteY1-34" fmla="*/ 303829 h 1611532"/>
              <a:gd name="connsiteX2-35" fmla="*/ 0 w 1312604"/>
              <a:gd name="connsiteY2-36" fmla="*/ 1611532 h 1611532"/>
              <a:gd name="connsiteX0-37" fmla="*/ 1006890 w 1305520"/>
              <a:gd name="connsiteY0-38" fmla="*/ 0 h 1620978"/>
              <a:gd name="connsiteX1-39" fmla="*/ 1305520 w 1305520"/>
              <a:gd name="connsiteY1-40" fmla="*/ 303829 h 1620978"/>
              <a:gd name="connsiteX2-41" fmla="*/ 0 w 1305520"/>
              <a:gd name="connsiteY2-42" fmla="*/ 1620978 h 1620978"/>
            </a:gdLst>
            <a:ahLst/>
            <a:cxnLst>
              <a:cxn ang="0">
                <a:pos x="connsiteX0-1" y="connsiteY0-2"/>
              </a:cxn>
              <a:cxn ang="0">
                <a:pos x="connsiteX1-3" y="connsiteY1-4"/>
              </a:cxn>
              <a:cxn ang="0">
                <a:pos x="connsiteX2-5" y="connsiteY2-6"/>
              </a:cxn>
            </a:cxnLst>
            <a:rect l="l" t="t" r="r" b="b"/>
            <a:pathLst>
              <a:path w="1305520" h="1620978">
                <a:moveTo>
                  <a:pt x="1006890" y="0"/>
                </a:moveTo>
                <a:lnTo>
                  <a:pt x="1305520" y="303829"/>
                </a:lnTo>
                <a:lnTo>
                  <a:pt x="0" y="1620978"/>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cxnSp>
        <p:nvCxnSpPr>
          <p:cNvPr id="9" name="直接连接符 8"/>
          <p:cNvCxnSpPr/>
          <p:nvPr/>
        </p:nvCxnSpPr>
        <p:spPr>
          <a:xfrm>
            <a:off x="11074400" y="3875314"/>
            <a:ext cx="1117600" cy="1117600"/>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sp>
        <p:nvSpPr>
          <p:cNvPr id="13" name="等腰三角形 12"/>
          <p:cNvSpPr/>
          <p:nvPr>
            <p:custDataLst>
              <p:tags r:id="rId3"/>
            </p:custDataLst>
          </p:nvPr>
        </p:nvSpPr>
        <p:spPr>
          <a:xfrm>
            <a:off x="0" y="5167086"/>
            <a:ext cx="1739439" cy="1690914"/>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grpSp>
        <p:nvGrpSpPr>
          <p:cNvPr id="2" name="组合 1"/>
          <p:cNvGrpSpPr/>
          <p:nvPr/>
        </p:nvGrpSpPr>
        <p:grpSpPr>
          <a:xfrm>
            <a:off x="1625600" y="1716844"/>
            <a:ext cx="10566400" cy="1973943"/>
            <a:chOff x="1625600" y="885371"/>
            <a:chExt cx="10566400" cy="1973943"/>
          </a:xfrm>
          <a:solidFill>
            <a:schemeClr val="accent2"/>
          </a:solidFill>
        </p:grpSpPr>
        <p:sp>
          <p:nvSpPr>
            <p:cNvPr id="14" name="任意多边形: 形状 13"/>
            <p:cNvSpPr/>
            <p:nvPr>
              <p:custDataLst>
                <p:tags r:id="rId4"/>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5" name="任意多边形: 形状 14"/>
            <p:cNvSpPr/>
            <p:nvPr>
              <p:custDataLst>
                <p:tags r:id="rId5"/>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cs typeface="+mn-ea"/>
                <a:sym typeface="+mn-lt"/>
              </a:endParaRPr>
            </a:p>
          </p:txBody>
        </p:sp>
      </p:grpSp>
      <p:grpSp>
        <p:nvGrpSpPr>
          <p:cNvPr id="16" name="组合 15"/>
          <p:cNvGrpSpPr/>
          <p:nvPr/>
        </p:nvGrpSpPr>
        <p:grpSpPr>
          <a:xfrm>
            <a:off x="1779529" y="2072076"/>
            <a:ext cx="1400869" cy="1400866"/>
            <a:chOff x="304800" y="673100"/>
            <a:chExt cx="4000500" cy="4000500"/>
          </a:xfrm>
          <a:effectLst>
            <a:outerShdw blurRad="444500" dist="76200" dir="8100000" algn="tr" rotWithShape="0">
              <a:schemeClr val="tx1">
                <a:lumMod val="65000"/>
                <a:lumOff val="35000"/>
                <a:alpha val="50000"/>
              </a:schemeClr>
            </a:outerShdw>
          </a:effectLst>
        </p:grpSpPr>
        <p:sp>
          <p:nvSpPr>
            <p:cNvPr id="17" name="同心圆 98"/>
            <p:cNvSpPr/>
            <p:nvPr>
              <p:custDataLst>
                <p:tags r:id="rId6"/>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b="1" dirty="0">
                <a:solidFill>
                  <a:schemeClr val="dk1">
                    <a:lumMod val="75000"/>
                    <a:lumOff val="25000"/>
                  </a:schemeClr>
                </a:solidFill>
                <a:cs typeface="+mn-ea"/>
                <a:sym typeface="+mn-lt"/>
              </a:endParaRPr>
            </a:p>
          </p:txBody>
        </p:sp>
        <p:sp>
          <p:nvSpPr>
            <p:cNvPr id="18" name="椭圆 17"/>
            <p:cNvSpPr/>
            <p:nvPr>
              <p:custDataLst>
                <p:tags r:id="rId7"/>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solidFill>
                    <a:schemeClr val="dk1">
                      <a:lumMod val="75000"/>
                      <a:lumOff val="25000"/>
                    </a:schemeClr>
                  </a:solidFill>
                  <a:cs typeface="+mn-ea"/>
                  <a:sym typeface="+mn-lt"/>
                </a:rPr>
                <a:t>04</a:t>
              </a:r>
              <a:endParaRPr lang="en-US" altLang="zh-CN" sz="4800" b="1" dirty="0">
                <a:solidFill>
                  <a:schemeClr val="dk1">
                    <a:lumMod val="75000"/>
                    <a:lumOff val="25000"/>
                  </a:schemeClr>
                </a:solidFill>
                <a:cs typeface="+mn-ea"/>
                <a:sym typeface="+mn-lt"/>
              </a:endParaRPr>
            </a:p>
          </p:txBody>
        </p:sp>
      </p:grpSp>
      <p:sp>
        <p:nvSpPr>
          <p:cNvPr id="22" name="文本框 21"/>
          <p:cNvSpPr txBox="1"/>
          <p:nvPr/>
        </p:nvSpPr>
        <p:spPr>
          <a:xfrm>
            <a:off x="3592830" y="2350135"/>
            <a:ext cx="5702935" cy="706755"/>
          </a:xfrm>
          <a:prstGeom prst="rect">
            <a:avLst/>
          </a:prstGeom>
          <a:noFill/>
        </p:spPr>
        <p:txBody>
          <a:bodyPr wrap="square" rtlCol="0">
            <a:spAutoFit/>
          </a:bodyPr>
          <a:lstStyle/>
          <a:p>
            <a:pPr lvl="0">
              <a:defRPr/>
            </a:pPr>
            <a:r>
              <a:rPr lang="zh-CN" altLang="en-US" sz="4000" b="1" spc="500" dirty="0">
                <a:solidFill>
                  <a:srgbClr val="F5F5F5"/>
                </a:solidFill>
                <a:cs typeface="+mn-ea"/>
                <a:sym typeface="+mn-lt"/>
              </a:rPr>
              <a:t>项目进度计划</a:t>
            </a:r>
            <a:endParaRPr lang="zh-CN" altLang="en-US" sz="4000" b="1" spc="500" dirty="0">
              <a:solidFill>
                <a:srgbClr val="F5F5F5"/>
              </a:solidFill>
              <a:cs typeface="+mn-ea"/>
              <a:sym typeface="+mn-lt"/>
            </a:endParaRPr>
          </a:p>
        </p:txBody>
      </p:sp>
      <p:cxnSp>
        <p:nvCxnSpPr>
          <p:cNvPr id="11" name="直接连接符 10"/>
          <p:cNvCxnSpPr/>
          <p:nvPr/>
        </p:nvCxnSpPr>
        <p:spPr>
          <a:xfrm>
            <a:off x="10856686" y="0"/>
            <a:ext cx="1335314" cy="1378857"/>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pic>
        <p:nvPicPr>
          <p:cNvPr id="5" name="图片 4" descr="山东大学校徽"/>
          <p:cNvPicPr>
            <a:picLocks noChangeAspect="1"/>
          </p:cNvPicPr>
          <p:nvPr/>
        </p:nvPicPr>
        <p:blipFill>
          <a:blip r:embed="rId8"/>
          <a:stretch>
            <a:fillRect/>
          </a:stretch>
        </p:blipFill>
        <p:spPr>
          <a:xfrm>
            <a:off x="125501" y="163761"/>
            <a:ext cx="1142365" cy="11391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活动列表</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16" name="文本框 15"/>
          <p:cNvSpPr txBox="1"/>
          <p:nvPr/>
        </p:nvSpPr>
        <p:spPr>
          <a:xfrm>
            <a:off x="540385" y="1049655"/>
            <a:ext cx="5276215" cy="368300"/>
          </a:xfrm>
          <a:prstGeom prst="rect">
            <a:avLst/>
          </a:prstGeom>
          <a:noFill/>
        </p:spPr>
        <p:txBody>
          <a:bodyPr wrap="square" rtlCol="0">
            <a:spAutoFit/>
          </a:bodyPr>
          <a:lstStyle/>
          <a:p>
            <a:r>
              <a:rPr lang="zh-CN" altLang="en-US"/>
              <a:t>根据不同的活动类型，列举三类活动列表</a:t>
            </a:r>
            <a:endParaRPr lang="zh-CN" altLang="en-US"/>
          </a:p>
        </p:txBody>
      </p:sp>
      <p:sp>
        <p:nvSpPr>
          <p:cNvPr id="2" name="文本框 1"/>
          <p:cNvSpPr txBox="1"/>
          <p:nvPr/>
        </p:nvSpPr>
        <p:spPr>
          <a:xfrm>
            <a:off x="540385" y="1906270"/>
            <a:ext cx="3740785" cy="3784600"/>
          </a:xfrm>
          <a:prstGeom prst="rect">
            <a:avLst/>
          </a:prstGeom>
          <a:noFill/>
        </p:spPr>
        <p:txBody>
          <a:bodyPr wrap="square" rtlCol="0">
            <a:spAutoFit/>
          </a:bodyPr>
          <a:lstStyle/>
          <a:p>
            <a:r>
              <a:rPr lang="zh-CN" altLang="en-US" sz="2400"/>
              <a:t>大模型方面：</a:t>
            </a:r>
            <a:endParaRPr lang="zh-CN" altLang="en-US" sz="2400"/>
          </a:p>
          <a:p>
            <a:r>
              <a:rPr lang="zh-CN" altLang="en-US">
                <a:solidFill>
                  <a:srgbClr val="2D313B"/>
                </a:solidFill>
              </a:rPr>
              <a:t>1. 申请算力资源</a:t>
            </a:r>
            <a:endParaRPr lang="zh-CN" altLang="en-US">
              <a:solidFill>
                <a:srgbClr val="2D313B"/>
              </a:solidFill>
            </a:endParaRPr>
          </a:p>
          <a:p>
            <a:r>
              <a:rPr lang="zh-CN" altLang="en-US">
                <a:solidFill>
                  <a:srgbClr val="2D313B"/>
                </a:solidFill>
              </a:rPr>
              <a:t>2. 获取数据源</a:t>
            </a:r>
            <a:endParaRPr lang="zh-CN" altLang="en-US">
              <a:solidFill>
                <a:srgbClr val="2D313B"/>
              </a:solidFill>
            </a:endParaRPr>
          </a:p>
          <a:p>
            <a:r>
              <a:rPr lang="zh-CN" altLang="en-US">
                <a:solidFill>
                  <a:srgbClr val="2D313B"/>
                </a:solidFill>
              </a:rPr>
              <a:t>3. 提取结构化文本，构造数据集</a:t>
            </a:r>
            <a:endParaRPr lang="zh-CN" altLang="en-US">
              <a:solidFill>
                <a:srgbClr val="2D313B"/>
              </a:solidFill>
            </a:endParaRPr>
          </a:p>
          <a:p>
            <a:r>
              <a:rPr lang="zh-CN" altLang="en-US">
                <a:solidFill>
                  <a:srgbClr val="2D313B"/>
                </a:solidFill>
              </a:rPr>
              <a:t>4. 部署微调框架</a:t>
            </a:r>
            <a:endParaRPr lang="zh-CN" altLang="en-US">
              <a:solidFill>
                <a:srgbClr val="2D313B"/>
              </a:solidFill>
            </a:endParaRPr>
          </a:p>
          <a:p>
            <a:r>
              <a:rPr lang="zh-CN" altLang="en-US">
                <a:solidFill>
                  <a:srgbClr val="2D313B"/>
                </a:solidFill>
              </a:rPr>
              <a:t>5. 多轮微调实验</a:t>
            </a:r>
            <a:endParaRPr lang="zh-CN" altLang="en-US">
              <a:solidFill>
                <a:srgbClr val="2D313B"/>
              </a:solidFill>
            </a:endParaRPr>
          </a:p>
          <a:p>
            <a:r>
              <a:rPr lang="zh-CN" altLang="en-US">
                <a:solidFill>
                  <a:srgbClr val="2D313B"/>
                </a:solidFill>
              </a:rPr>
              <a:t>6. 微调成果并入原始大模型</a:t>
            </a:r>
            <a:endParaRPr lang="zh-CN" altLang="en-US">
              <a:solidFill>
                <a:srgbClr val="2D313B"/>
              </a:solidFill>
            </a:endParaRPr>
          </a:p>
          <a:p>
            <a:r>
              <a:rPr lang="zh-CN" altLang="en-US">
                <a:solidFill>
                  <a:srgbClr val="2D313B"/>
                </a:solidFill>
              </a:rPr>
              <a:t>7. 部署大模型</a:t>
            </a:r>
            <a:endParaRPr lang="zh-CN" altLang="en-US">
              <a:solidFill>
                <a:srgbClr val="2D313B"/>
              </a:solidFill>
            </a:endParaRPr>
          </a:p>
          <a:p>
            <a:r>
              <a:rPr lang="zh-CN" altLang="en-US">
                <a:solidFill>
                  <a:srgbClr val="2D313B"/>
                </a:solidFill>
              </a:rPr>
              <a:t>8. 制定评测集</a:t>
            </a:r>
            <a:endParaRPr lang="zh-CN" altLang="en-US">
              <a:solidFill>
                <a:srgbClr val="2D313B"/>
              </a:solidFill>
            </a:endParaRPr>
          </a:p>
          <a:p>
            <a:r>
              <a:rPr lang="zh-CN" altLang="en-US">
                <a:solidFill>
                  <a:srgbClr val="2D313B"/>
                </a:solidFill>
              </a:rPr>
              <a:t>9. 运行评测集，给出评测结果</a:t>
            </a:r>
            <a:endParaRPr lang="zh-CN" altLang="en-US">
              <a:solidFill>
                <a:srgbClr val="2D313B"/>
              </a:solidFill>
            </a:endParaRPr>
          </a:p>
          <a:p>
            <a:endParaRPr lang="zh-CN" altLang="en-US"/>
          </a:p>
          <a:p>
            <a:endParaRPr lang="zh-CN" altLang="en-US"/>
          </a:p>
          <a:p>
            <a:endParaRPr lang="zh-CN" altLang="en-US"/>
          </a:p>
        </p:txBody>
      </p:sp>
      <p:sp>
        <p:nvSpPr>
          <p:cNvPr id="4" name="文本框 3"/>
          <p:cNvSpPr txBox="1"/>
          <p:nvPr/>
        </p:nvSpPr>
        <p:spPr>
          <a:xfrm>
            <a:off x="4425950" y="1906270"/>
            <a:ext cx="3822065" cy="2399665"/>
          </a:xfrm>
          <a:prstGeom prst="rect">
            <a:avLst/>
          </a:prstGeom>
          <a:noFill/>
        </p:spPr>
        <p:txBody>
          <a:bodyPr wrap="square" rtlCol="0">
            <a:spAutoFit/>
          </a:bodyPr>
          <a:lstStyle/>
          <a:p>
            <a:r>
              <a:rPr lang="zh-CN" altLang="en-US" sz="2400">
                <a:sym typeface="+mn-ea"/>
              </a:rPr>
              <a:t>知识库方面：</a:t>
            </a:r>
            <a:endParaRPr lang="zh-CN" altLang="en-US" sz="2400"/>
          </a:p>
          <a:p>
            <a:r>
              <a:rPr lang="zh-CN" altLang="en-US">
                <a:solidFill>
                  <a:srgbClr val="2D313B"/>
                </a:solidFill>
                <a:sym typeface="+mn-ea"/>
              </a:rPr>
              <a:t>1. 向量数据库选型</a:t>
            </a:r>
            <a:endParaRPr lang="zh-CN" altLang="en-US">
              <a:solidFill>
                <a:srgbClr val="2D313B"/>
              </a:solidFill>
            </a:endParaRPr>
          </a:p>
          <a:p>
            <a:r>
              <a:rPr lang="zh-CN" altLang="en-US">
                <a:solidFill>
                  <a:srgbClr val="2D313B"/>
                </a:solidFill>
                <a:sym typeface="+mn-ea"/>
              </a:rPr>
              <a:t>2. 向量数据库安装部署</a:t>
            </a:r>
            <a:endParaRPr lang="zh-CN" altLang="en-US">
              <a:solidFill>
                <a:srgbClr val="2D313B"/>
              </a:solidFill>
            </a:endParaRPr>
          </a:p>
          <a:p>
            <a:r>
              <a:rPr lang="zh-CN" altLang="en-US">
                <a:solidFill>
                  <a:srgbClr val="2D313B"/>
                </a:solidFill>
                <a:sym typeface="+mn-ea"/>
              </a:rPr>
              <a:t>3. RAG工具包落地实现</a:t>
            </a:r>
            <a:endParaRPr lang="zh-CN" altLang="en-US">
              <a:solidFill>
                <a:srgbClr val="2D313B"/>
              </a:solidFill>
            </a:endParaRPr>
          </a:p>
          <a:p>
            <a:r>
              <a:rPr lang="zh-CN" altLang="en-US">
                <a:solidFill>
                  <a:srgbClr val="2D313B"/>
                </a:solidFill>
                <a:sym typeface="+mn-ea"/>
              </a:rPr>
              <a:t>4. 知识库建立/多类型文本语料嵌入</a:t>
            </a:r>
            <a:endParaRPr lang="zh-CN" altLang="en-US">
              <a:solidFill>
                <a:srgbClr val="2D313B"/>
              </a:solidFill>
              <a:sym typeface="+mn-ea"/>
            </a:endParaRPr>
          </a:p>
          <a:p>
            <a:r>
              <a:rPr lang="en-US" altLang="zh-CN">
                <a:solidFill>
                  <a:srgbClr val="2D313B"/>
                </a:solidFill>
                <a:sym typeface="+mn-ea"/>
              </a:rPr>
              <a:t>5. </a:t>
            </a:r>
            <a:r>
              <a:rPr lang="zh-CN" altLang="en-US">
                <a:solidFill>
                  <a:srgbClr val="2D313B"/>
                </a:solidFill>
                <a:sym typeface="+mn-ea"/>
              </a:rPr>
              <a:t>易学私有知识注入</a:t>
            </a:r>
            <a:endParaRPr lang="zh-CN" altLang="en-US">
              <a:solidFill>
                <a:srgbClr val="2D313B"/>
              </a:solidFill>
            </a:endParaRPr>
          </a:p>
          <a:p>
            <a:r>
              <a:rPr lang="en-US" altLang="zh-CN">
                <a:solidFill>
                  <a:srgbClr val="2D313B"/>
                </a:solidFill>
                <a:sym typeface="+mn-ea"/>
              </a:rPr>
              <a:t>6</a:t>
            </a:r>
            <a:r>
              <a:rPr lang="zh-CN" altLang="en-US">
                <a:solidFill>
                  <a:srgbClr val="2D313B"/>
                </a:solidFill>
                <a:sym typeface="+mn-ea"/>
              </a:rPr>
              <a:t>. 部署知识库</a:t>
            </a:r>
            <a:endParaRPr lang="zh-CN" altLang="en-US">
              <a:solidFill>
                <a:srgbClr val="2D313B"/>
              </a:solidFill>
            </a:endParaRPr>
          </a:p>
          <a:p>
            <a:endParaRPr lang="zh-CN" altLang="en-US">
              <a:solidFill>
                <a:srgbClr val="2D313B"/>
              </a:solidFill>
            </a:endParaRPr>
          </a:p>
        </p:txBody>
      </p:sp>
      <p:sp>
        <p:nvSpPr>
          <p:cNvPr id="9" name="文本框 8"/>
          <p:cNvSpPr txBox="1"/>
          <p:nvPr/>
        </p:nvSpPr>
        <p:spPr>
          <a:xfrm>
            <a:off x="8392795" y="1906270"/>
            <a:ext cx="3377565" cy="2122805"/>
          </a:xfrm>
          <a:prstGeom prst="rect">
            <a:avLst/>
          </a:prstGeom>
          <a:noFill/>
        </p:spPr>
        <p:txBody>
          <a:bodyPr wrap="square" rtlCol="0">
            <a:spAutoFit/>
          </a:bodyPr>
          <a:lstStyle/>
          <a:p>
            <a:r>
              <a:rPr lang="zh-CN" altLang="en-US" sz="2400">
                <a:sym typeface="+mn-ea"/>
              </a:rPr>
              <a:t>web应用方面：</a:t>
            </a:r>
            <a:endParaRPr lang="zh-CN" altLang="en-US" sz="2400"/>
          </a:p>
          <a:p>
            <a:r>
              <a:rPr lang="zh-CN" altLang="en-US">
                <a:solidFill>
                  <a:srgbClr val="2D313B"/>
                </a:solidFill>
                <a:sym typeface="+mn-ea"/>
              </a:rPr>
              <a:t>1. 服务端/客户端技术选型</a:t>
            </a:r>
            <a:endParaRPr lang="zh-CN" altLang="en-US">
              <a:solidFill>
                <a:srgbClr val="2D313B"/>
              </a:solidFill>
            </a:endParaRPr>
          </a:p>
          <a:p>
            <a:r>
              <a:rPr lang="zh-CN" altLang="en-US">
                <a:solidFill>
                  <a:srgbClr val="2D313B"/>
                </a:solidFill>
                <a:sym typeface="+mn-ea"/>
              </a:rPr>
              <a:t>2. 数据库技术选型</a:t>
            </a:r>
            <a:endParaRPr lang="zh-CN" altLang="en-US">
              <a:solidFill>
                <a:srgbClr val="2D313B"/>
              </a:solidFill>
            </a:endParaRPr>
          </a:p>
          <a:p>
            <a:r>
              <a:rPr lang="zh-CN" altLang="en-US">
                <a:solidFill>
                  <a:srgbClr val="2D313B"/>
                </a:solidFill>
                <a:sym typeface="+mn-ea"/>
              </a:rPr>
              <a:t>3. 服务端集成大模型与知识库</a:t>
            </a:r>
            <a:endParaRPr lang="zh-CN" altLang="en-US">
              <a:solidFill>
                <a:srgbClr val="2D313B"/>
              </a:solidFill>
            </a:endParaRPr>
          </a:p>
          <a:p>
            <a:r>
              <a:rPr lang="zh-CN" altLang="en-US">
                <a:solidFill>
                  <a:srgbClr val="2D313B"/>
                </a:solidFill>
                <a:sym typeface="+mn-ea"/>
              </a:rPr>
              <a:t>4. 客户端开发</a:t>
            </a:r>
            <a:endParaRPr lang="zh-CN" altLang="en-US">
              <a:solidFill>
                <a:srgbClr val="2D313B"/>
              </a:solidFill>
            </a:endParaRPr>
          </a:p>
          <a:p>
            <a:r>
              <a:rPr lang="zh-CN" altLang="en-US">
                <a:solidFill>
                  <a:srgbClr val="2D313B"/>
                </a:solidFill>
                <a:sym typeface="+mn-ea"/>
              </a:rPr>
              <a:t>5. web项目部署</a:t>
            </a:r>
            <a:endParaRPr lang="zh-CN" altLang="en-US">
              <a:solidFill>
                <a:srgbClr val="2D313B"/>
              </a:solidFill>
            </a:endParaRPr>
          </a:p>
          <a:p>
            <a:endParaRPr lang="zh-CN" altLang="en-US">
              <a:solidFill>
                <a:srgbClr val="2D313B"/>
              </a:solidFill>
            </a:endParaRPr>
          </a:p>
        </p:txBody>
      </p:sp>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活动图：</a:t>
              </a:r>
              <a:r>
                <a:rPr kumimoji="0" lang="en-US" altLang="zh-CN" sz="3200" b="1" i="0" u="none" strike="noStrike" kern="1200" cap="none" spc="500" normalizeH="0" baseline="0" noProof="0" dirty="0">
                  <a:ln>
                    <a:noFill/>
                  </a:ln>
                  <a:solidFill>
                    <a:schemeClr val="lt1"/>
                  </a:solidFill>
                  <a:effectLst/>
                  <a:uLnTx/>
                  <a:uFillTx/>
                  <a:cs typeface="+mn-ea"/>
                  <a:sym typeface="+mn-lt"/>
                </a:rPr>
                <a:t>LLM</a:t>
              </a:r>
              <a:endParaRPr kumimoji="0" lang="en-US" altLang="zh-CN"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12" name="图片 11" descr="CP_LLM"/>
          <p:cNvPicPr>
            <a:picLocks noChangeAspect="1"/>
          </p:cNvPicPr>
          <p:nvPr/>
        </p:nvPicPr>
        <p:blipFill>
          <a:blip r:embed="rId5"/>
          <a:stretch>
            <a:fillRect/>
          </a:stretch>
        </p:blipFill>
        <p:spPr>
          <a:xfrm>
            <a:off x="317500" y="974090"/>
            <a:ext cx="11774170" cy="57334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活动图：知识库</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2" name="图片 1" descr="CP_RAG"/>
          <p:cNvPicPr>
            <a:picLocks noChangeAspect="1"/>
          </p:cNvPicPr>
          <p:nvPr/>
        </p:nvPicPr>
        <p:blipFill>
          <a:blip r:embed="rId5"/>
          <a:stretch>
            <a:fillRect/>
          </a:stretch>
        </p:blipFill>
        <p:spPr>
          <a:xfrm>
            <a:off x="78740" y="1216660"/>
            <a:ext cx="12034520" cy="53079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活动图：</a:t>
              </a:r>
              <a:r>
                <a:rPr kumimoji="0" lang="en-US" altLang="zh-CN" sz="3200" b="1" i="0" u="none" strike="noStrike" kern="1200" cap="none" spc="500" normalizeH="0" baseline="0" noProof="0" dirty="0">
                  <a:ln>
                    <a:noFill/>
                  </a:ln>
                  <a:solidFill>
                    <a:schemeClr val="lt1"/>
                  </a:solidFill>
                  <a:effectLst/>
                  <a:uLnTx/>
                  <a:uFillTx/>
                  <a:cs typeface="+mn-ea"/>
                  <a:sym typeface="+mn-lt"/>
                </a:rPr>
                <a:t>WEB</a:t>
              </a:r>
              <a:endParaRPr kumimoji="0" lang="en-US" altLang="zh-CN"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4" name="图片 3" descr="CP_WEB"/>
          <p:cNvPicPr>
            <a:picLocks noChangeAspect="1"/>
          </p:cNvPicPr>
          <p:nvPr/>
        </p:nvPicPr>
        <p:blipFill>
          <a:blip r:embed="rId5"/>
          <a:stretch>
            <a:fillRect/>
          </a:stretch>
        </p:blipFill>
        <p:spPr>
          <a:xfrm>
            <a:off x="1600835" y="958215"/>
            <a:ext cx="8665845" cy="59410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P_TOT"/>
          <p:cNvPicPr>
            <a:picLocks noChangeAspect="1"/>
          </p:cNvPicPr>
          <p:nvPr/>
        </p:nvPicPr>
        <p:blipFill>
          <a:blip r:embed="rId1"/>
          <a:stretch>
            <a:fillRect/>
          </a:stretch>
        </p:blipFill>
        <p:spPr>
          <a:xfrm>
            <a:off x="2657475" y="974090"/>
            <a:ext cx="7369175" cy="5749925"/>
          </a:xfrm>
          <a:prstGeom prst="rect">
            <a:avLst/>
          </a:prstGeom>
        </p:spPr>
      </p:pic>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2"/>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活动图：综合</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3"/>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4"/>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5"/>
          <a:stretch>
            <a:fillRect/>
          </a:stretch>
        </p:blipFill>
        <p:spPr>
          <a:xfrm>
            <a:off x="9411970" y="177165"/>
            <a:ext cx="2178685" cy="9709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甘特图：大模型</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4" name="图片 3" descr="大模型甘特图"/>
          <p:cNvPicPr>
            <a:picLocks noChangeAspect="1"/>
          </p:cNvPicPr>
          <p:nvPr/>
        </p:nvPicPr>
        <p:blipFill>
          <a:blip r:embed="rId5"/>
          <a:stretch>
            <a:fillRect/>
          </a:stretch>
        </p:blipFill>
        <p:spPr>
          <a:xfrm>
            <a:off x="1097915" y="1148080"/>
            <a:ext cx="9290685" cy="55822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甘特图：知识库</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2" name="图片 1" descr="知识库冈特图"/>
          <p:cNvPicPr>
            <a:picLocks noChangeAspect="1"/>
          </p:cNvPicPr>
          <p:nvPr/>
        </p:nvPicPr>
        <p:blipFill>
          <a:blip r:embed="rId5"/>
          <a:stretch>
            <a:fillRect/>
          </a:stretch>
        </p:blipFill>
        <p:spPr>
          <a:xfrm>
            <a:off x="2490470" y="1039495"/>
            <a:ext cx="7211060" cy="56349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我们要做的事</a:t>
              </a:r>
              <a:endParaRPr lang="zh-CN" altLang="en-US"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sp>
        <p:nvSpPr>
          <p:cNvPr id="111" name="文本框 110"/>
          <p:cNvSpPr txBox="1"/>
          <p:nvPr>
            <p:custDataLst>
              <p:tags r:id="rId4"/>
            </p:custDataLst>
          </p:nvPr>
        </p:nvSpPr>
        <p:spPr>
          <a:xfrm>
            <a:off x="1842237" y="3135630"/>
            <a:ext cx="3882956" cy="1990738"/>
          </a:xfrm>
          <a:prstGeom prst="rect">
            <a:avLst/>
          </a:prstGeom>
          <a:noFill/>
        </p:spPr>
        <p:txBody>
          <a:bodyPr wrap="square" rtlCol="0">
            <a:spAutoFit/>
          </a:bodyPr>
          <a:lstStyle/>
          <a:p>
            <a:pPr indent="457200">
              <a:lnSpc>
                <a:spcPts val="2500"/>
              </a:lnSpc>
            </a:pPr>
            <a:r>
              <a:rPr lang="en-US" altLang="zh-CN" dirty="0">
                <a:solidFill>
                  <a:srgbClr val="2D313B"/>
                </a:solidFill>
                <a:cs typeface="+mn-ea"/>
                <a:sym typeface="+mn-lt"/>
              </a:rPr>
              <a:t>类似于”知新易者“，我们想开发一款大模型应用。这款应用不仅是一个专业化的工具，更是一个集</a:t>
            </a:r>
            <a:r>
              <a:rPr lang="en-US" altLang="zh-CN" dirty="0">
                <a:solidFill>
                  <a:schemeClr val="accent1"/>
                </a:solidFill>
                <a:cs typeface="+mn-ea"/>
                <a:sym typeface="+mn-lt"/>
              </a:rPr>
              <a:t>上下文分析、语料处理、智能解读</a:t>
            </a:r>
            <a:r>
              <a:rPr lang="en-US" altLang="zh-CN" dirty="0">
                <a:solidFill>
                  <a:srgbClr val="2D313B"/>
                </a:solidFill>
                <a:cs typeface="+mn-ea"/>
                <a:sym typeface="+mn-lt"/>
              </a:rPr>
              <a:t>于一体的平台，为爱好者、研究者提供便捷、高效的辅助工具。</a:t>
            </a:r>
            <a:endParaRPr lang="en-US" altLang="zh-CN" dirty="0">
              <a:solidFill>
                <a:srgbClr val="2D313B"/>
              </a:solidFill>
              <a:cs typeface="+mn-ea"/>
              <a:sym typeface="+mn-lt"/>
            </a:endParaRPr>
          </a:p>
        </p:txBody>
      </p:sp>
      <p:sp>
        <p:nvSpPr>
          <p:cNvPr id="114" name="文本框 113"/>
          <p:cNvSpPr txBox="1"/>
          <p:nvPr>
            <p:custDataLst>
              <p:tags r:id="rId5"/>
            </p:custDataLst>
          </p:nvPr>
        </p:nvSpPr>
        <p:spPr>
          <a:xfrm>
            <a:off x="7210944" y="3124794"/>
            <a:ext cx="3808450" cy="1990738"/>
          </a:xfrm>
          <a:prstGeom prst="rect">
            <a:avLst/>
          </a:prstGeom>
          <a:noFill/>
        </p:spPr>
        <p:txBody>
          <a:bodyPr wrap="square" rtlCol="0">
            <a:spAutoFit/>
          </a:bodyPr>
          <a:lstStyle/>
          <a:p>
            <a:pPr indent="457200">
              <a:lnSpc>
                <a:spcPts val="2500"/>
              </a:lnSpc>
            </a:pPr>
            <a:r>
              <a:rPr lang="en-US" altLang="zh-CN" dirty="0">
                <a:solidFill>
                  <a:srgbClr val="2D313B"/>
                </a:solidFill>
                <a:cs typeface="+mn-ea"/>
                <a:sym typeface="+mn-lt"/>
              </a:rPr>
              <a:t>不同于”知新易者“，这个应用是</a:t>
            </a:r>
            <a:r>
              <a:rPr lang="en-US" altLang="zh-CN" dirty="0">
                <a:solidFill>
                  <a:schemeClr val="accent1"/>
                </a:solidFill>
                <a:cs typeface="+mn-ea"/>
                <a:sym typeface="+mn-lt"/>
              </a:rPr>
              <a:t>针对《周易》与易学领域</a:t>
            </a:r>
            <a:r>
              <a:rPr lang="en-US" altLang="zh-CN" dirty="0">
                <a:solidFill>
                  <a:srgbClr val="2D313B"/>
                </a:solidFill>
                <a:cs typeface="+mn-ea"/>
                <a:sym typeface="+mn-lt"/>
              </a:rPr>
              <a:t>的应用，它的</a:t>
            </a:r>
            <a:r>
              <a:rPr lang="en-US" altLang="zh-CN" dirty="0">
                <a:solidFill>
                  <a:schemeClr val="accent1"/>
                </a:solidFill>
                <a:cs typeface="+mn-ea"/>
                <a:sym typeface="+mn-lt"/>
              </a:rPr>
              <a:t>广度要更窄</a:t>
            </a:r>
            <a:r>
              <a:rPr lang="en-US" altLang="zh-CN" dirty="0">
                <a:solidFill>
                  <a:srgbClr val="2D313B"/>
                </a:solidFill>
                <a:cs typeface="+mn-ea"/>
                <a:sym typeface="+mn-lt"/>
              </a:rPr>
              <a:t>，但</a:t>
            </a:r>
            <a:r>
              <a:rPr lang="en-US" altLang="zh-CN" dirty="0">
                <a:solidFill>
                  <a:schemeClr val="accent1"/>
                </a:solidFill>
                <a:cs typeface="+mn-ea"/>
                <a:sym typeface="+mn-lt"/>
              </a:rPr>
              <a:t>深度会更深</a:t>
            </a:r>
            <a:r>
              <a:rPr lang="en-US" altLang="zh-CN" dirty="0">
                <a:solidFill>
                  <a:srgbClr val="2D313B"/>
                </a:solidFill>
                <a:cs typeface="+mn-ea"/>
                <a:sym typeface="+mn-lt"/>
              </a:rPr>
              <a:t>，它将拥有对《周易》文本的智能化处理的新功能，以及对用户问题更加精确的回答。 </a:t>
            </a:r>
            <a:endParaRPr lang="en-US" altLang="zh-CN" dirty="0">
              <a:solidFill>
                <a:srgbClr val="2D313B"/>
              </a:solidFill>
              <a:cs typeface="+mn-ea"/>
              <a:sym typeface="+mn-lt"/>
            </a:endParaRPr>
          </a:p>
        </p:txBody>
      </p:sp>
      <p:grpSp>
        <p:nvGrpSpPr>
          <p:cNvPr id="3" name="组合 2"/>
          <p:cNvGrpSpPr/>
          <p:nvPr/>
        </p:nvGrpSpPr>
        <p:grpSpPr>
          <a:xfrm>
            <a:off x="1098102" y="3146530"/>
            <a:ext cx="569167" cy="569167"/>
            <a:chOff x="1098102" y="3146530"/>
            <a:chExt cx="569167" cy="569167"/>
          </a:xfrm>
        </p:grpSpPr>
        <p:sp>
          <p:nvSpPr>
            <p:cNvPr id="99" name="i$liḋe-Oval 12"/>
            <p:cNvSpPr/>
            <p:nvPr>
              <p:custDataLst>
                <p:tags r:id="rId6"/>
              </p:custDataLst>
            </p:nvPr>
          </p:nvSpPr>
          <p:spPr>
            <a:xfrm>
              <a:off x="1098102" y="3146530"/>
              <a:ext cx="569167" cy="569167"/>
            </a:xfrm>
            <a:prstGeom prst="ellipse">
              <a:avLst/>
            </a:prstGeom>
            <a:solidFill>
              <a:srgbClr val="BE2E45"/>
            </a:solidFill>
            <a:ln>
              <a:solidFill>
                <a:schemeClr val="lt1">
                  <a:lumMod val="85000"/>
                </a:schemeClr>
              </a:solidFill>
            </a:ln>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0" i="0" u="none" strike="noStrike" kern="1200" cap="none" spc="0" normalizeH="0" baseline="0" noProof="0">
                <a:ln>
                  <a:noFill/>
                </a:ln>
                <a:solidFill>
                  <a:prstClr val="black"/>
                </a:solidFill>
                <a:effectLst/>
                <a:uLnTx/>
                <a:uFillTx/>
                <a:cs typeface="+mn-ea"/>
                <a:sym typeface="+mn-lt"/>
              </a:endParaRPr>
            </a:p>
          </p:txBody>
        </p:sp>
        <p:pic>
          <p:nvPicPr>
            <p:cNvPr id="42" name="图形 41"/>
            <p:cNvPicPr>
              <a:picLocks noChangeAspect="1"/>
            </p:cNvPicPr>
            <p:nvPr/>
          </p:nvPicPr>
          <p:blipFill>
            <a:blip r:embed="rId7" cstate="screen">
              <a:extLst>
                <a:ext uri="{96DAC541-7B7A-43D3-8B79-37D633B846F1}">
                  <asvg:svgBlip xmlns:asvg="http://schemas.microsoft.com/office/drawing/2016/SVG/main" r:embed="rId8"/>
                </a:ext>
              </a:extLst>
            </a:blip>
            <a:stretch>
              <a:fillRect/>
            </a:stretch>
          </p:blipFill>
          <p:spPr>
            <a:xfrm>
              <a:off x="1265308" y="3257530"/>
              <a:ext cx="249183" cy="333413"/>
            </a:xfrm>
            <a:prstGeom prst="rect">
              <a:avLst/>
            </a:prstGeom>
          </p:spPr>
        </p:pic>
      </p:grpSp>
      <p:grpSp>
        <p:nvGrpSpPr>
          <p:cNvPr id="13" name="组合 12"/>
          <p:cNvGrpSpPr/>
          <p:nvPr/>
        </p:nvGrpSpPr>
        <p:grpSpPr>
          <a:xfrm>
            <a:off x="6466809" y="3165343"/>
            <a:ext cx="569167" cy="569167"/>
            <a:chOff x="1098102" y="5325654"/>
            <a:chExt cx="569167" cy="569167"/>
          </a:xfrm>
        </p:grpSpPr>
        <p:sp>
          <p:nvSpPr>
            <p:cNvPr id="95" name="i$liḋe-Oval 6"/>
            <p:cNvSpPr/>
            <p:nvPr>
              <p:custDataLst>
                <p:tags r:id="rId9"/>
              </p:custDataLst>
            </p:nvPr>
          </p:nvSpPr>
          <p:spPr>
            <a:xfrm>
              <a:off x="1098102" y="5325654"/>
              <a:ext cx="569167" cy="569167"/>
            </a:xfrm>
            <a:prstGeom prst="ellipse">
              <a:avLst/>
            </a:prstGeom>
            <a:solidFill>
              <a:srgbClr val="BE2E45"/>
            </a:solidFill>
            <a:ln>
              <a:solidFill>
                <a:schemeClr val="lt1">
                  <a:lumMod val="85000"/>
                </a:schemeClr>
              </a:solidFill>
            </a:ln>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0" i="0" u="none" strike="noStrike" kern="1200" cap="none" spc="0" normalizeH="0" baseline="0" noProof="0">
                <a:ln>
                  <a:noFill/>
                </a:ln>
                <a:solidFill>
                  <a:prstClr val="black"/>
                </a:solidFill>
                <a:effectLst/>
                <a:uLnTx/>
                <a:uFillTx/>
                <a:cs typeface="+mn-ea"/>
                <a:sym typeface="+mn-lt"/>
              </a:endParaRPr>
            </a:p>
          </p:txBody>
        </p:sp>
        <p:grpSp>
          <p:nvGrpSpPr>
            <p:cNvPr id="43" name="Group 20"/>
            <p:cNvGrpSpPr/>
            <p:nvPr/>
          </p:nvGrpSpPr>
          <p:grpSpPr>
            <a:xfrm>
              <a:off x="1220163" y="5453001"/>
              <a:ext cx="314380" cy="314471"/>
              <a:chOff x="0" y="4763"/>
              <a:chExt cx="5500688" cy="5502275"/>
            </a:xfrm>
            <a:solidFill>
              <a:schemeClr val="bg1"/>
            </a:solidFill>
          </p:grpSpPr>
          <p:sp>
            <p:nvSpPr>
              <p:cNvPr id="44" name="Freeform 5"/>
              <p:cNvSpPr>
                <a:spLocks noEditPoints="1"/>
              </p:cNvSpPr>
              <p:nvPr>
                <p:custDataLst>
                  <p:tags r:id="rId10"/>
                </p:custDataLst>
              </p:nvPr>
            </p:nvSpPr>
            <p:spPr bwMode="auto">
              <a:xfrm>
                <a:off x="0" y="4763"/>
                <a:ext cx="5500688" cy="5502275"/>
              </a:xfrm>
              <a:custGeom>
                <a:avLst/>
                <a:gdLst>
                  <a:gd name="T0" fmla="*/ 1007 w 1464"/>
                  <a:gd name="T1" fmla="*/ 0 h 1464"/>
                  <a:gd name="T2" fmla="*/ 549 w 1464"/>
                  <a:gd name="T3" fmla="*/ 458 h 1464"/>
                  <a:gd name="T4" fmla="*/ 582 w 1464"/>
                  <a:gd name="T5" fmla="*/ 624 h 1464"/>
                  <a:gd name="T6" fmla="*/ 26 w 1464"/>
                  <a:gd name="T7" fmla="*/ 1179 h 1464"/>
                  <a:gd name="T8" fmla="*/ 0 w 1464"/>
                  <a:gd name="T9" fmla="*/ 1235 h 1464"/>
                  <a:gd name="T10" fmla="*/ 0 w 1464"/>
                  <a:gd name="T11" fmla="*/ 1373 h 1464"/>
                  <a:gd name="T12" fmla="*/ 91 w 1464"/>
                  <a:gd name="T13" fmla="*/ 1464 h 1464"/>
                  <a:gd name="T14" fmla="*/ 229 w 1464"/>
                  <a:gd name="T15" fmla="*/ 1464 h 1464"/>
                  <a:gd name="T16" fmla="*/ 285 w 1464"/>
                  <a:gd name="T17" fmla="*/ 1438 h 1464"/>
                  <a:gd name="T18" fmla="*/ 350 w 1464"/>
                  <a:gd name="T19" fmla="*/ 1373 h 1464"/>
                  <a:gd name="T20" fmla="*/ 458 w 1464"/>
                  <a:gd name="T21" fmla="*/ 1373 h 1464"/>
                  <a:gd name="T22" fmla="*/ 549 w 1464"/>
                  <a:gd name="T23" fmla="*/ 1281 h 1464"/>
                  <a:gd name="T24" fmla="*/ 549 w 1464"/>
                  <a:gd name="T25" fmla="*/ 1190 h 1464"/>
                  <a:gd name="T26" fmla="*/ 641 w 1464"/>
                  <a:gd name="T27" fmla="*/ 1190 h 1464"/>
                  <a:gd name="T28" fmla="*/ 732 w 1464"/>
                  <a:gd name="T29" fmla="*/ 1098 h 1464"/>
                  <a:gd name="T30" fmla="*/ 732 w 1464"/>
                  <a:gd name="T31" fmla="*/ 991 h 1464"/>
                  <a:gd name="T32" fmla="*/ 841 w 1464"/>
                  <a:gd name="T33" fmla="*/ 882 h 1464"/>
                  <a:gd name="T34" fmla="*/ 1007 w 1464"/>
                  <a:gd name="T35" fmla="*/ 915 h 1464"/>
                  <a:gd name="T36" fmla="*/ 1464 w 1464"/>
                  <a:gd name="T37" fmla="*/ 458 h 1464"/>
                  <a:gd name="T38" fmla="*/ 1007 w 1464"/>
                  <a:gd name="T39" fmla="*/ 0 h 1464"/>
                  <a:gd name="T40" fmla="*/ 1007 w 1464"/>
                  <a:gd name="T41" fmla="*/ 824 h 1464"/>
                  <a:gd name="T42" fmla="*/ 822 w 1464"/>
                  <a:gd name="T43" fmla="*/ 772 h 1464"/>
                  <a:gd name="T44" fmla="*/ 806 w 1464"/>
                  <a:gd name="T45" fmla="*/ 787 h 1464"/>
                  <a:gd name="T46" fmla="*/ 755 w 1464"/>
                  <a:gd name="T47" fmla="*/ 839 h 1464"/>
                  <a:gd name="T48" fmla="*/ 667 w 1464"/>
                  <a:gd name="T49" fmla="*/ 926 h 1464"/>
                  <a:gd name="T50" fmla="*/ 641 w 1464"/>
                  <a:gd name="T51" fmla="*/ 991 h 1464"/>
                  <a:gd name="T52" fmla="*/ 641 w 1464"/>
                  <a:gd name="T53" fmla="*/ 1098 h 1464"/>
                  <a:gd name="T54" fmla="*/ 549 w 1464"/>
                  <a:gd name="T55" fmla="*/ 1098 h 1464"/>
                  <a:gd name="T56" fmla="*/ 458 w 1464"/>
                  <a:gd name="T57" fmla="*/ 1190 h 1464"/>
                  <a:gd name="T58" fmla="*/ 458 w 1464"/>
                  <a:gd name="T59" fmla="*/ 1281 h 1464"/>
                  <a:gd name="T60" fmla="*/ 350 w 1464"/>
                  <a:gd name="T61" fmla="*/ 1281 h 1464"/>
                  <a:gd name="T62" fmla="*/ 286 w 1464"/>
                  <a:gd name="T63" fmla="*/ 1308 h 1464"/>
                  <a:gd name="T64" fmla="*/ 221 w 1464"/>
                  <a:gd name="T65" fmla="*/ 1373 h 1464"/>
                  <a:gd name="T66" fmla="*/ 92 w 1464"/>
                  <a:gd name="T67" fmla="*/ 1373 h 1464"/>
                  <a:gd name="T68" fmla="*/ 92 w 1464"/>
                  <a:gd name="T69" fmla="*/ 1242 h 1464"/>
                  <a:gd name="T70" fmla="*/ 625 w 1464"/>
                  <a:gd name="T71" fmla="*/ 709 h 1464"/>
                  <a:gd name="T72" fmla="*/ 625 w 1464"/>
                  <a:gd name="T73" fmla="*/ 710 h 1464"/>
                  <a:gd name="T74" fmla="*/ 692 w 1464"/>
                  <a:gd name="T75" fmla="*/ 642 h 1464"/>
                  <a:gd name="T76" fmla="*/ 641 w 1464"/>
                  <a:gd name="T77" fmla="*/ 458 h 1464"/>
                  <a:gd name="T78" fmla="*/ 1007 w 1464"/>
                  <a:gd name="T79" fmla="*/ 92 h 1464"/>
                  <a:gd name="T80" fmla="*/ 1373 w 1464"/>
                  <a:gd name="T81" fmla="*/ 458 h 1464"/>
                  <a:gd name="T82" fmla="*/ 1007 w 1464"/>
                  <a:gd name="T83" fmla="*/ 824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64" h="1464">
                    <a:moveTo>
                      <a:pt x="1007" y="0"/>
                    </a:moveTo>
                    <a:cubicBezTo>
                      <a:pt x="754" y="0"/>
                      <a:pt x="549" y="205"/>
                      <a:pt x="549" y="458"/>
                    </a:cubicBezTo>
                    <a:cubicBezTo>
                      <a:pt x="549" y="516"/>
                      <a:pt x="561" y="572"/>
                      <a:pt x="582" y="624"/>
                    </a:cubicBezTo>
                    <a:cubicBezTo>
                      <a:pt x="26" y="1179"/>
                      <a:pt x="26" y="1179"/>
                      <a:pt x="26" y="1179"/>
                    </a:cubicBezTo>
                    <a:cubicBezTo>
                      <a:pt x="10" y="1195"/>
                      <a:pt x="0" y="1211"/>
                      <a:pt x="0" y="1235"/>
                    </a:cubicBezTo>
                    <a:cubicBezTo>
                      <a:pt x="0" y="1373"/>
                      <a:pt x="0" y="1373"/>
                      <a:pt x="0" y="1373"/>
                    </a:cubicBezTo>
                    <a:cubicBezTo>
                      <a:pt x="0" y="1422"/>
                      <a:pt x="42" y="1464"/>
                      <a:pt x="91" y="1464"/>
                    </a:cubicBezTo>
                    <a:cubicBezTo>
                      <a:pt x="229" y="1464"/>
                      <a:pt x="229" y="1464"/>
                      <a:pt x="229" y="1464"/>
                    </a:cubicBezTo>
                    <a:cubicBezTo>
                      <a:pt x="253" y="1464"/>
                      <a:pt x="269" y="1454"/>
                      <a:pt x="285" y="1438"/>
                    </a:cubicBezTo>
                    <a:cubicBezTo>
                      <a:pt x="350" y="1373"/>
                      <a:pt x="350" y="1373"/>
                      <a:pt x="350" y="1373"/>
                    </a:cubicBezTo>
                    <a:cubicBezTo>
                      <a:pt x="458" y="1373"/>
                      <a:pt x="458" y="1373"/>
                      <a:pt x="458" y="1373"/>
                    </a:cubicBezTo>
                    <a:cubicBezTo>
                      <a:pt x="508" y="1373"/>
                      <a:pt x="549" y="1332"/>
                      <a:pt x="549" y="1281"/>
                    </a:cubicBezTo>
                    <a:cubicBezTo>
                      <a:pt x="549" y="1190"/>
                      <a:pt x="549" y="1190"/>
                      <a:pt x="549" y="1190"/>
                    </a:cubicBezTo>
                    <a:cubicBezTo>
                      <a:pt x="641" y="1190"/>
                      <a:pt x="641" y="1190"/>
                      <a:pt x="641" y="1190"/>
                    </a:cubicBezTo>
                    <a:cubicBezTo>
                      <a:pt x="691" y="1190"/>
                      <a:pt x="732" y="1149"/>
                      <a:pt x="732" y="1098"/>
                    </a:cubicBezTo>
                    <a:cubicBezTo>
                      <a:pt x="732" y="991"/>
                      <a:pt x="732" y="991"/>
                      <a:pt x="732" y="991"/>
                    </a:cubicBezTo>
                    <a:cubicBezTo>
                      <a:pt x="841" y="882"/>
                      <a:pt x="841" y="882"/>
                      <a:pt x="841" y="882"/>
                    </a:cubicBezTo>
                    <a:cubicBezTo>
                      <a:pt x="892" y="903"/>
                      <a:pt x="948" y="915"/>
                      <a:pt x="1007" y="915"/>
                    </a:cubicBezTo>
                    <a:cubicBezTo>
                      <a:pt x="1259" y="915"/>
                      <a:pt x="1464" y="710"/>
                      <a:pt x="1464" y="458"/>
                    </a:cubicBezTo>
                    <a:cubicBezTo>
                      <a:pt x="1464" y="205"/>
                      <a:pt x="1259" y="0"/>
                      <a:pt x="1007" y="0"/>
                    </a:cubicBezTo>
                    <a:close/>
                    <a:moveTo>
                      <a:pt x="1007" y="824"/>
                    </a:moveTo>
                    <a:cubicBezTo>
                      <a:pt x="939" y="824"/>
                      <a:pt x="876" y="804"/>
                      <a:pt x="822" y="772"/>
                    </a:cubicBezTo>
                    <a:cubicBezTo>
                      <a:pt x="806" y="787"/>
                      <a:pt x="806" y="787"/>
                      <a:pt x="806" y="787"/>
                    </a:cubicBezTo>
                    <a:cubicBezTo>
                      <a:pt x="755" y="839"/>
                      <a:pt x="755" y="839"/>
                      <a:pt x="755" y="839"/>
                    </a:cubicBezTo>
                    <a:cubicBezTo>
                      <a:pt x="667" y="926"/>
                      <a:pt x="667" y="926"/>
                      <a:pt x="667" y="926"/>
                    </a:cubicBezTo>
                    <a:cubicBezTo>
                      <a:pt x="650" y="943"/>
                      <a:pt x="641" y="967"/>
                      <a:pt x="641" y="991"/>
                    </a:cubicBezTo>
                    <a:cubicBezTo>
                      <a:pt x="641" y="1098"/>
                      <a:pt x="641" y="1098"/>
                      <a:pt x="641" y="1098"/>
                    </a:cubicBezTo>
                    <a:cubicBezTo>
                      <a:pt x="549" y="1098"/>
                      <a:pt x="549" y="1098"/>
                      <a:pt x="549" y="1098"/>
                    </a:cubicBezTo>
                    <a:cubicBezTo>
                      <a:pt x="499" y="1098"/>
                      <a:pt x="458" y="1139"/>
                      <a:pt x="458" y="1190"/>
                    </a:cubicBezTo>
                    <a:cubicBezTo>
                      <a:pt x="458" y="1281"/>
                      <a:pt x="458" y="1281"/>
                      <a:pt x="458" y="1281"/>
                    </a:cubicBezTo>
                    <a:cubicBezTo>
                      <a:pt x="350" y="1281"/>
                      <a:pt x="350" y="1281"/>
                      <a:pt x="350" y="1281"/>
                    </a:cubicBezTo>
                    <a:cubicBezTo>
                      <a:pt x="326" y="1281"/>
                      <a:pt x="303" y="1291"/>
                      <a:pt x="286" y="1308"/>
                    </a:cubicBezTo>
                    <a:cubicBezTo>
                      <a:pt x="221" y="1373"/>
                      <a:pt x="221" y="1373"/>
                      <a:pt x="221" y="1373"/>
                    </a:cubicBezTo>
                    <a:cubicBezTo>
                      <a:pt x="92" y="1373"/>
                      <a:pt x="92" y="1373"/>
                      <a:pt x="92" y="1373"/>
                    </a:cubicBezTo>
                    <a:cubicBezTo>
                      <a:pt x="92" y="1242"/>
                      <a:pt x="92" y="1242"/>
                      <a:pt x="92" y="1242"/>
                    </a:cubicBezTo>
                    <a:cubicBezTo>
                      <a:pt x="625" y="709"/>
                      <a:pt x="625" y="709"/>
                      <a:pt x="625" y="709"/>
                    </a:cubicBezTo>
                    <a:cubicBezTo>
                      <a:pt x="625" y="709"/>
                      <a:pt x="625" y="709"/>
                      <a:pt x="625" y="710"/>
                    </a:cubicBezTo>
                    <a:cubicBezTo>
                      <a:pt x="692" y="642"/>
                      <a:pt x="692" y="642"/>
                      <a:pt x="692" y="642"/>
                    </a:cubicBezTo>
                    <a:cubicBezTo>
                      <a:pt x="660" y="588"/>
                      <a:pt x="641" y="525"/>
                      <a:pt x="641" y="458"/>
                    </a:cubicBezTo>
                    <a:cubicBezTo>
                      <a:pt x="641" y="255"/>
                      <a:pt x="805" y="92"/>
                      <a:pt x="1007" y="92"/>
                    </a:cubicBezTo>
                    <a:cubicBezTo>
                      <a:pt x="1209" y="92"/>
                      <a:pt x="1373" y="255"/>
                      <a:pt x="1373" y="458"/>
                    </a:cubicBezTo>
                    <a:cubicBezTo>
                      <a:pt x="1373" y="660"/>
                      <a:pt x="1209" y="824"/>
                      <a:pt x="1007" y="824"/>
                    </a:cubicBezTo>
                    <a:close/>
                  </a:path>
                </a:pathLst>
              </a:custGeom>
              <a:solidFill>
                <a:schemeClr val="l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cs typeface="+mn-ea"/>
                  <a:sym typeface="+mn-lt"/>
                </a:endParaRPr>
              </a:p>
            </p:txBody>
          </p:sp>
          <p:sp>
            <p:nvSpPr>
              <p:cNvPr id="45" name="Freeform 6"/>
              <p:cNvSpPr>
                <a:spLocks noEditPoints="1"/>
              </p:cNvSpPr>
              <p:nvPr>
                <p:custDataLst>
                  <p:tags r:id="rId11"/>
                </p:custDataLst>
              </p:nvPr>
            </p:nvSpPr>
            <p:spPr bwMode="auto">
              <a:xfrm>
                <a:off x="3436938" y="685801"/>
                <a:ext cx="1374775" cy="1390650"/>
              </a:xfrm>
              <a:custGeom>
                <a:avLst/>
                <a:gdLst>
                  <a:gd name="T0" fmla="*/ 358 w 366"/>
                  <a:gd name="T1" fmla="*/ 196 h 370"/>
                  <a:gd name="T2" fmla="*/ 172 w 366"/>
                  <a:gd name="T3" fmla="*/ 10 h 370"/>
                  <a:gd name="T4" fmla="*/ 132 w 366"/>
                  <a:gd name="T5" fmla="*/ 5 h 370"/>
                  <a:gd name="T6" fmla="*/ 3 w 366"/>
                  <a:gd name="T7" fmla="*/ 134 h 370"/>
                  <a:gd name="T8" fmla="*/ 0 w 366"/>
                  <a:gd name="T9" fmla="*/ 149 h 370"/>
                  <a:gd name="T10" fmla="*/ 8 w 366"/>
                  <a:gd name="T11" fmla="*/ 174 h 370"/>
                  <a:gd name="T12" fmla="*/ 194 w 366"/>
                  <a:gd name="T13" fmla="*/ 360 h 370"/>
                  <a:gd name="T14" fmla="*/ 234 w 366"/>
                  <a:gd name="T15" fmla="*/ 366 h 370"/>
                  <a:gd name="T16" fmla="*/ 364 w 366"/>
                  <a:gd name="T17" fmla="*/ 236 h 370"/>
                  <a:gd name="T18" fmla="*/ 366 w 366"/>
                  <a:gd name="T19" fmla="*/ 222 h 370"/>
                  <a:gd name="T20" fmla="*/ 358 w 366"/>
                  <a:gd name="T21" fmla="*/ 196 h 370"/>
                  <a:gd name="T22" fmla="*/ 221 w 366"/>
                  <a:gd name="T23" fmla="*/ 323 h 370"/>
                  <a:gd name="T24" fmla="*/ 46 w 366"/>
                  <a:gd name="T25" fmla="*/ 149 h 370"/>
                  <a:gd name="T26" fmla="*/ 146 w 366"/>
                  <a:gd name="T27" fmla="*/ 48 h 370"/>
                  <a:gd name="T28" fmla="*/ 320 w 366"/>
                  <a:gd name="T29" fmla="*/ 222 h 370"/>
                  <a:gd name="T30" fmla="*/ 221 w 366"/>
                  <a:gd name="T31" fmla="*/ 32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6" h="370">
                    <a:moveTo>
                      <a:pt x="358" y="196"/>
                    </a:moveTo>
                    <a:cubicBezTo>
                      <a:pt x="306" y="125"/>
                      <a:pt x="244" y="62"/>
                      <a:pt x="172" y="10"/>
                    </a:cubicBezTo>
                    <a:cubicBezTo>
                      <a:pt x="161" y="2"/>
                      <a:pt x="146" y="0"/>
                      <a:pt x="132" y="5"/>
                    </a:cubicBezTo>
                    <a:cubicBezTo>
                      <a:pt x="68" y="27"/>
                      <a:pt x="25" y="71"/>
                      <a:pt x="3" y="134"/>
                    </a:cubicBezTo>
                    <a:cubicBezTo>
                      <a:pt x="1" y="139"/>
                      <a:pt x="0" y="144"/>
                      <a:pt x="0" y="149"/>
                    </a:cubicBezTo>
                    <a:cubicBezTo>
                      <a:pt x="0" y="158"/>
                      <a:pt x="3" y="167"/>
                      <a:pt x="8" y="174"/>
                    </a:cubicBezTo>
                    <a:cubicBezTo>
                      <a:pt x="60" y="246"/>
                      <a:pt x="122" y="308"/>
                      <a:pt x="194" y="360"/>
                    </a:cubicBezTo>
                    <a:cubicBezTo>
                      <a:pt x="206" y="368"/>
                      <a:pt x="221" y="370"/>
                      <a:pt x="234" y="366"/>
                    </a:cubicBezTo>
                    <a:cubicBezTo>
                      <a:pt x="298" y="343"/>
                      <a:pt x="341" y="300"/>
                      <a:pt x="364" y="236"/>
                    </a:cubicBezTo>
                    <a:cubicBezTo>
                      <a:pt x="365" y="232"/>
                      <a:pt x="366" y="227"/>
                      <a:pt x="366" y="222"/>
                    </a:cubicBezTo>
                    <a:cubicBezTo>
                      <a:pt x="366" y="213"/>
                      <a:pt x="363" y="204"/>
                      <a:pt x="358" y="196"/>
                    </a:cubicBezTo>
                    <a:close/>
                    <a:moveTo>
                      <a:pt x="221" y="323"/>
                    </a:moveTo>
                    <a:cubicBezTo>
                      <a:pt x="153" y="274"/>
                      <a:pt x="94" y="215"/>
                      <a:pt x="46" y="149"/>
                    </a:cubicBezTo>
                    <a:cubicBezTo>
                      <a:pt x="63" y="99"/>
                      <a:pt x="97" y="66"/>
                      <a:pt x="146" y="48"/>
                    </a:cubicBezTo>
                    <a:cubicBezTo>
                      <a:pt x="213" y="96"/>
                      <a:pt x="272" y="155"/>
                      <a:pt x="320" y="222"/>
                    </a:cubicBezTo>
                    <a:cubicBezTo>
                      <a:pt x="302" y="272"/>
                      <a:pt x="269" y="305"/>
                      <a:pt x="221" y="323"/>
                    </a:cubicBezTo>
                    <a:close/>
                  </a:path>
                </a:pathLst>
              </a:custGeom>
              <a:solidFill>
                <a:schemeClr val="l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cs typeface="+mn-ea"/>
                  <a:sym typeface="+mn-lt"/>
                </a:endParaRPr>
              </a:p>
            </p:txBody>
          </p:sp>
        </p:grpSp>
      </p:grpSp>
      <p:pic>
        <p:nvPicPr>
          <p:cNvPr id="15" name="图片 14" descr="山东大学校徽与中英文校名标准组合（横式）"/>
          <p:cNvPicPr>
            <a:picLocks noChangeAspect="1"/>
          </p:cNvPicPr>
          <p:nvPr/>
        </p:nvPicPr>
        <p:blipFill>
          <a:blip r:embed="rId12"/>
          <a:stretch>
            <a:fillRect/>
          </a:stretch>
        </p:blipFill>
        <p:spPr>
          <a:xfrm>
            <a:off x="9411970" y="177165"/>
            <a:ext cx="2178685" cy="970915"/>
          </a:xfrm>
          <a:prstGeom prst="rect">
            <a:avLst/>
          </a:prstGeom>
        </p:spPr>
      </p:pic>
      <p:sp>
        <p:nvSpPr>
          <p:cNvPr id="12" name="文本框 11"/>
          <p:cNvSpPr txBox="1"/>
          <p:nvPr/>
        </p:nvSpPr>
        <p:spPr>
          <a:xfrm>
            <a:off x="4124171" y="1729965"/>
            <a:ext cx="4064000" cy="523220"/>
          </a:xfrm>
          <a:prstGeom prst="rect">
            <a:avLst/>
          </a:prstGeom>
          <a:noFill/>
        </p:spPr>
        <p:txBody>
          <a:bodyPr wrap="square" rtlCol="0">
            <a:spAutoFit/>
          </a:bodyPr>
          <a:lstStyle/>
          <a:p>
            <a:r>
              <a:rPr lang="zh-CN" altLang="en-US" sz="2800" b="1" dirty="0">
                <a:solidFill>
                  <a:srgbClr val="2D313B"/>
                </a:solidFill>
              </a:rPr>
              <a:t>《周易》大模型应用</a:t>
            </a:r>
            <a:endParaRPr lang="zh-CN" altLang="en-US" sz="2800" b="1" dirty="0">
              <a:solidFill>
                <a:srgbClr val="2D313B"/>
              </a:solidFill>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甘特图：</a:t>
              </a:r>
              <a:r>
                <a:rPr kumimoji="0" lang="en-US" altLang="zh-CN" sz="3200" b="1" i="0" u="none" strike="noStrike" kern="1200" cap="none" spc="500" normalizeH="0" baseline="0" noProof="0" dirty="0">
                  <a:ln>
                    <a:noFill/>
                  </a:ln>
                  <a:solidFill>
                    <a:schemeClr val="lt1"/>
                  </a:solidFill>
                  <a:effectLst/>
                  <a:uLnTx/>
                  <a:uFillTx/>
                  <a:cs typeface="+mn-ea"/>
                  <a:sym typeface="+mn-lt"/>
                </a:rPr>
                <a:t>WEB</a:t>
              </a:r>
              <a:endParaRPr kumimoji="0" lang="en-US" altLang="zh-CN"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2" name="图片 1" descr="WEB甘特图"/>
          <p:cNvPicPr>
            <a:picLocks noChangeAspect="1"/>
          </p:cNvPicPr>
          <p:nvPr/>
        </p:nvPicPr>
        <p:blipFill>
          <a:blip r:embed="rId5"/>
          <a:stretch>
            <a:fillRect/>
          </a:stretch>
        </p:blipFill>
        <p:spPr>
          <a:xfrm>
            <a:off x="1916430" y="1474470"/>
            <a:ext cx="8213090" cy="48475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甘特图：综合</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9" name="图片 8" descr="综合甘特图"/>
          <p:cNvPicPr>
            <a:picLocks noChangeAspect="1"/>
          </p:cNvPicPr>
          <p:nvPr/>
        </p:nvPicPr>
        <p:blipFill>
          <a:blip r:embed="rId5"/>
          <a:stretch>
            <a:fillRect/>
          </a:stretch>
        </p:blipFill>
        <p:spPr>
          <a:xfrm>
            <a:off x="723900" y="1373505"/>
            <a:ext cx="11171555" cy="53467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形状 5"/>
          <p:cNvSpPr/>
          <p:nvPr>
            <p:custDataLst>
              <p:tags r:id="rId1"/>
            </p:custDataLst>
          </p:nvPr>
        </p:nvSpPr>
        <p:spPr>
          <a:xfrm>
            <a:off x="-3" y="1520665"/>
            <a:ext cx="1393374" cy="2742351"/>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Lst>
            <a:ahLst/>
            <a:cxnLst>
              <a:cxn ang="0">
                <a:pos x="connsiteX0-1" y="connsiteY0-2"/>
              </a:cxn>
              <a:cxn ang="0">
                <a:pos x="connsiteX1-3" y="connsiteY1-4"/>
              </a:cxn>
              <a:cxn ang="0">
                <a:pos x="connsiteX2-5" y="connsiteY2-6"/>
              </a:cxn>
            </a:cxnLst>
            <a:rect l="l" t="t" r="r" b="b"/>
            <a:pathLst>
              <a:path w="1036320" h="2039620">
                <a:moveTo>
                  <a:pt x="22860" y="0"/>
                </a:moveTo>
                <a:lnTo>
                  <a:pt x="1036320" y="1005840"/>
                </a:lnTo>
                <a:lnTo>
                  <a:pt x="0" y="203962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7" name="任意多边形: 形状 6"/>
          <p:cNvSpPr/>
          <p:nvPr>
            <p:custDataLst>
              <p:tags r:id="rId2"/>
            </p:custDataLst>
          </p:nvPr>
        </p:nvSpPr>
        <p:spPr>
          <a:xfrm rot="10800000">
            <a:off x="10427150" y="4697477"/>
            <a:ext cx="1755324" cy="2179470"/>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 name="connsiteX0-19" fmla="*/ 22860 w 1312604"/>
              <a:gd name="connsiteY0-20" fmla="*/ 0 h 2039620"/>
              <a:gd name="connsiteX1-21" fmla="*/ 1312604 w 1312604"/>
              <a:gd name="connsiteY1-22" fmla="*/ 731917 h 2039620"/>
              <a:gd name="connsiteX2-23" fmla="*/ 0 w 1312604"/>
              <a:gd name="connsiteY2-24" fmla="*/ 2039620 h 2039620"/>
              <a:gd name="connsiteX0-25" fmla="*/ 1037588 w 1312604"/>
              <a:gd name="connsiteY0-26" fmla="*/ 0 h 1618616"/>
              <a:gd name="connsiteX1-27" fmla="*/ 1312604 w 1312604"/>
              <a:gd name="connsiteY1-28" fmla="*/ 310913 h 1618616"/>
              <a:gd name="connsiteX2-29" fmla="*/ 0 w 1312604"/>
              <a:gd name="connsiteY2-30" fmla="*/ 1618616 h 1618616"/>
              <a:gd name="connsiteX0-31" fmla="*/ 1013974 w 1312604"/>
              <a:gd name="connsiteY0-32" fmla="*/ 0 h 1611532"/>
              <a:gd name="connsiteX1-33" fmla="*/ 1312604 w 1312604"/>
              <a:gd name="connsiteY1-34" fmla="*/ 303829 h 1611532"/>
              <a:gd name="connsiteX2-35" fmla="*/ 0 w 1312604"/>
              <a:gd name="connsiteY2-36" fmla="*/ 1611532 h 1611532"/>
              <a:gd name="connsiteX0-37" fmla="*/ 1006890 w 1305520"/>
              <a:gd name="connsiteY0-38" fmla="*/ 0 h 1620978"/>
              <a:gd name="connsiteX1-39" fmla="*/ 1305520 w 1305520"/>
              <a:gd name="connsiteY1-40" fmla="*/ 303829 h 1620978"/>
              <a:gd name="connsiteX2-41" fmla="*/ 0 w 1305520"/>
              <a:gd name="connsiteY2-42" fmla="*/ 1620978 h 1620978"/>
            </a:gdLst>
            <a:ahLst/>
            <a:cxnLst>
              <a:cxn ang="0">
                <a:pos x="connsiteX0-1" y="connsiteY0-2"/>
              </a:cxn>
              <a:cxn ang="0">
                <a:pos x="connsiteX1-3" y="connsiteY1-4"/>
              </a:cxn>
              <a:cxn ang="0">
                <a:pos x="connsiteX2-5" y="connsiteY2-6"/>
              </a:cxn>
            </a:cxnLst>
            <a:rect l="l" t="t" r="r" b="b"/>
            <a:pathLst>
              <a:path w="1305520" h="1620978">
                <a:moveTo>
                  <a:pt x="1006890" y="0"/>
                </a:moveTo>
                <a:lnTo>
                  <a:pt x="1305520" y="303829"/>
                </a:lnTo>
                <a:lnTo>
                  <a:pt x="0" y="1620978"/>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cxnSp>
        <p:nvCxnSpPr>
          <p:cNvPr id="9" name="直接连接符 8"/>
          <p:cNvCxnSpPr/>
          <p:nvPr/>
        </p:nvCxnSpPr>
        <p:spPr>
          <a:xfrm>
            <a:off x="11074400" y="3875314"/>
            <a:ext cx="1117600" cy="1117600"/>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sp>
        <p:nvSpPr>
          <p:cNvPr id="13" name="等腰三角形 12"/>
          <p:cNvSpPr/>
          <p:nvPr>
            <p:custDataLst>
              <p:tags r:id="rId3"/>
            </p:custDataLst>
          </p:nvPr>
        </p:nvSpPr>
        <p:spPr>
          <a:xfrm>
            <a:off x="0" y="5167086"/>
            <a:ext cx="1739439" cy="1690914"/>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grpSp>
        <p:nvGrpSpPr>
          <p:cNvPr id="2" name="组合 1"/>
          <p:cNvGrpSpPr/>
          <p:nvPr/>
        </p:nvGrpSpPr>
        <p:grpSpPr>
          <a:xfrm>
            <a:off x="1625600" y="1716844"/>
            <a:ext cx="10566400" cy="1973943"/>
            <a:chOff x="1625600" y="885371"/>
            <a:chExt cx="10566400" cy="1973943"/>
          </a:xfrm>
          <a:solidFill>
            <a:schemeClr val="accent2"/>
          </a:solidFill>
        </p:grpSpPr>
        <p:sp>
          <p:nvSpPr>
            <p:cNvPr id="14" name="任意多边形: 形状 13"/>
            <p:cNvSpPr/>
            <p:nvPr>
              <p:custDataLst>
                <p:tags r:id="rId4"/>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5" name="任意多边形: 形状 14"/>
            <p:cNvSpPr/>
            <p:nvPr>
              <p:custDataLst>
                <p:tags r:id="rId5"/>
              </p:custDataLst>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cs typeface="+mn-ea"/>
                <a:sym typeface="+mn-lt"/>
              </a:endParaRPr>
            </a:p>
          </p:txBody>
        </p:sp>
      </p:grpSp>
      <p:grpSp>
        <p:nvGrpSpPr>
          <p:cNvPr id="16" name="组合 15"/>
          <p:cNvGrpSpPr/>
          <p:nvPr/>
        </p:nvGrpSpPr>
        <p:grpSpPr>
          <a:xfrm>
            <a:off x="1779529" y="2072076"/>
            <a:ext cx="1400869" cy="1400866"/>
            <a:chOff x="304800" y="673100"/>
            <a:chExt cx="4000500" cy="4000500"/>
          </a:xfrm>
          <a:effectLst>
            <a:outerShdw blurRad="444500" dist="76200" dir="8100000" algn="tr" rotWithShape="0">
              <a:schemeClr val="tx1">
                <a:lumMod val="65000"/>
                <a:lumOff val="35000"/>
                <a:alpha val="50000"/>
              </a:schemeClr>
            </a:outerShdw>
          </a:effectLst>
        </p:grpSpPr>
        <p:sp>
          <p:nvSpPr>
            <p:cNvPr id="17" name="同心圆 98"/>
            <p:cNvSpPr/>
            <p:nvPr>
              <p:custDataLst>
                <p:tags r:id="rId6"/>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b="1" dirty="0">
                <a:solidFill>
                  <a:schemeClr val="dk1">
                    <a:lumMod val="75000"/>
                    <a:lumOff val="25000"/>
                  </a:schemeClr>
                </a:solidFill>
                <a:cs typeface="+mn-ea"/>
                <a:sym typeface="+mn-lt"/>
              </a:endParaRPr>
            </a:p>
          </p:txBody>
        </p:sp>
        <p:sp>
          <p:nvSpPr>
            <p:cNvPr id="18" name="椭圆 17"/>
            <p:cNvSpPr/>
            <p:nvPr>
              <p:custDataLst>
                <p:tags r:id="rId7"/>
              </p:custDataLst>
            </p:nvPr>
          </p:nvSpPr>
          <p:spPr>
            <a:xfrm>
              <a:off x="392112" y="760412"/>
              <a:ext cx="3825874" cy="3825874"/>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solidFill>
                    <a:schemeClr val="dk1">
                      <a:lumMod val="75000"/>
                      <a:lumOff val="25000"/>
                    </a:schemeClr>
                  </a:solidFill>
                  <a:cs typeface="+mn-ea"/>
                  <a:sym typeface="+mn-lt"/>
                </a:rPr>
                <a:t>04</a:t>
              </a:r>
              <a:endParaRPr lang="en-US" altLang="zh-CN" sz="4800" b="1" dirty="0">
                <a:solidFill>
                  <a:schemeClr val="dk1">
                    <a:lumMod val="75000"/>
                    <a:lumOff val="25000"/>
                  </a:schemeClr>
                </a:solidFill>
                <a:cs typeface="+mn-ea"/>
                <a:sym typeface="+mn-lt"/>
              </a:endParaRPr>
            </a:p>
          </p:txBody>
        </p:sp>
      </p:grpSp>
      <p:sp>
        <p:nvSpPr>
          <p:cNvPr id="22" name="文本框 21"/>
          <p:cNvSpPr txBox="1"/>
          <p:nvPr/>
        </p:nvSpPr>
        <p:spPr>
          <a:xfrm>
            <a:off x="3592830" y="2350135"/>
            <a:ext cx="5702935" cy="706755"/>
          </a:xfrm>
          <a:prstGeom prst="rect">
            <a:avLst/>
          </a:prstGeom>
          <a:noFill/>
        </p:spPr>
        <p:txBody>
          <a:bodyPr wrap="square" rtlCol="0">
            <a:spAutoFit/>
          </a:bodyPr>
          <a:lstStyle/>
          <a:p>
            <a:pPr lvl="0">
              <a:defRPr/>
            </a:pPr>
            <a:r>
              <a:rPr lang="zh-CN" altLang="en-US" sz="4000" b="1" spc="500" dirty="0">
                <a:solidFill>
                  <a:srgbClr val="F5F5F5"/>
                </a:solidFill>
                <a:cs typeface="+mn-ea"/>
                <a:sym typeface="+mn-lt"/>
              </a:rPr>
              <a:t>项目配置管理</a:t>
            </a:r>
            <a:endParaRPr lang="zh-CN" altLang="en-US" sz="4000" b="1" spc="500" dirty="0">
              <a:solidFill>
                <a:srgbClr val="F5F5F5"/>
              </a:solidFill>
              <a:cs typeface="+mn-ea"/>
              <a:sym typeface="+mn-lt"/>
            </a:endParaRPr>
          </a:p>
        </p:txBody>
      </p:sp>
      <p:cxnSp>
        <p:nvCxnSpPr>
          <p:cNvPr id="11" name="直接连接符 10"/>
          <p:cNvCxnSpPr/>
          <p:nvPr/>
        </p:nvCxnSpPr>
        <p:spPr>
          <a:xfrm>
            <a:off x="10856686" y="0"/>
            <a:ext cx="1335314" cy="1378857"/>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pic>
        <p:nvPicPr>
          <p:cNvPr id="5" name="图片 4" descr="山东大学校徽"/>
          <p:cNvPicPr>
            <a:picLocks noChangeAspect="1"/>
          </p:cNvPicPr>
          <p:nvPr/>
        </p:nvPicPr>
        <p:blipFill>
          <a:blip r:embed="rId8"/>
          <a:stretch>
            <a:fillRect/>
          </a:stretch>
        </p:blipFill>
        <p:spPr>
          <a:xfrm>
            <a:off x="125501" y="163761"/>
            <a:ext cx="1142365" cy="11391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33114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代码协作空间</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4" name="图片 3"/>
          <p:cNvPicPr>
            <a:picLocks noChangeAspect="1"/>
          </p:cNvPicPr>
          <p:nvPr/>
        </p:nvPicPr>
        <p:blipFill>
          <a:blip r:embed="rId5"/>
          <a:stretch>
            <a:fillRect/>
          </a:stretch>
        </p:blipFill>
        <p:spPr>
          <a:xfrm>
            <a:off x="317500" y="1398270"/>
            <a:ext cx="6713220" cy="4737735"/>
          </a:xfrm>
          <a:prstGeom prst="rect">
            <a:avLst/>
          </a:prstGeom>
        </p:spPr>
      </p:pic>
      <p:sp>
        <p:nvSpPr>
          <p:cNvPr id="9" name="文本框 8"/>
          <p:cNvSpPr txBox="1"/>
          <p:nvPr/>
        </p:nvSpPr>
        <p:spPr>
          <a:xfrm>
            <a:off x="7912100" y="1607820"/>
            <a:ext cx="4064000" cy="3415030"/>
          </a:xfrm>
          <a:prstGeom prst="rect">
            <a:avLst/>
          </a:prstGeom>
          <a:noFill/>
        </p:spPr>
        <p:txBody>
          <a:bodyPr wrap="square" rtlCol="0">
            <a:spAutoFit/>
          </a:bodyPr>
          <a:lstStyle/>
          <a:p>
            <a:r>
              <a:rPr lang="zh-CN" altLang="en-US"/>
              <a:t>主从分支：</a:t>
            </a:r>
            <a:endParaRPr lang="zh-CN" altLang="en-US"/>
          </a:p>
          <a:p>
            <a:pPr indent="457200"/>
            <a:r>
              <a:rPr lang="zh-CN" altLang="en-US"/>
              <a:t>主分支负责说明各分支功能</a:t>
            </a:r>
            <a:endParaRPr lang="zh-CN" altLang="en-US"/>
          </a:p>
          <a:p>
            <a:pPr indent="457200"/>
            <a:r>
              <a:rPr lang="zh-CN" altLang="en-US"/>
              <a:t>从分支负责实现对应功能</a:t>
            </a:r>
            <a:endParaRPr lang="zh-CN" altLang="en-US"/>
          </a:p>
          <a:p>
            <a:pPr indent="0"/>
            <a:r>
              <a:rPr lang="en-US" altLang="zh-CN"/>
              <a:t>README</a:t>
            </a:r>
            <a:r>
              <a:rPr lang="zh-CN" altLang="en-US"/>
              <a:t>：</a:t>
            </a:r>
            <a:endParaRPr lang="zh-CN" altLang="en-US"/>
          </a:p>
          <a:p>
            <a:pPr indent="457200"/>
            <a:r>
              <a:rPr lang="zh-CN" altLang="en-US"/>
              <a:t>负责阐明部署、调试等所需步骤，必要时说明已有模块如何使用</a:t>
            </a:r>
            <a:endParaRPr lang="zh-CN" altLang="en-US"/>
          </a:p>
          <a:p>
            <a:pPr indent="0"/>
            <a:r>
              <a:rPr lang="en-US" altLang="zh-CN"/>
              <a:t>License</a:t>
            </a:r>
            <a:r>
              <a:rPr lang="zh-CN" altLang="en-US"/>
              <a:t>：</a:t>
            </a:r>
            <a:endParaRPr lang="zh-CN" altLang="en-US"/>
          </a:p>
          <a:p>
            <a:pPr indent="457200"/>
            <a:r>
              <a:rPr lang="zh-CN" altLang="en-US"/>
              <a:t>版权说明、许可说明：代码不能在未被授权的情况下商用，但可以用于学习、调试等用途。</a:t>
            </a:r>
            <a:endParaRPr lang="zh-CN" altLang="en-US"/>
          </a:p>
          <a:p>
            <a:pPr indent="0"/>
            <a:r>
              <a:rPr lang="en-US" altLang="zh-CN"/>
              <a:t>Collaborators</a:t>
            </a:r>
            <a:r>
              <a:rPr lang="zh-CN" altLang="en-US"/>
              <a:t>：</a:t>
            </a:r>
            <a:endParaRPr lang="zh-CN" altLang="en-US"/>
          </a:p>
          <a:p>
            <a:pPr indent="457200"/>
            <a:r>
              <a:rPr lang="zh-CN" altLang="en-US"/>
              <a:t>官方认证的</a:t>
            </a:r>
            <a:r>
              <a:rPr lang="en-US" altLang="zh-CN"/>
              <a:t>Contributors</a:t>
            </a:r>
            <a:endParaRPr lang="en-US" altLang="zh-CN"/>
          </a:p>
        </p:txBody>
      </p:sp>
      <p:pic>
        <p:nvPicPr>
          <p:cNvPr id="11" name="图片 10"/>
          <p:cNvPicPr>
            <a:picLocks noChangeAspect="1"/>
          </p:cNvPicPr>
          <p:nvPr/>
        </p:nvPicPr>
        <p:blipFill>
          <a:blip r:embed="rId6"/>
          <a:stretch>
            <a:fillRect/>
          </a:stretch>
        </p:blipFill>
        <p:spPr>
          <a:xfrm>
            <a:off x="2371725" y="1920240"/>
            <a:ext cx="3057525" cy="3495675"/>
          </a:xfrm>
          <a:prstGeom prst="rect">
            <a:avLst/>
          </a:prstGeom>
        </p:spPr>
      </p:pic>
      <p:pic>
        <p:nvPicPr>
          <p:cNvPr id="12" name="图片 11"/>
          <p:cNvPicPr>
            <a:picLocks noChangeAspect="1"/>
          </p:cNvPicPr>
          <p:nvPr/>
        </p:nvPicPr>
        <p:blipFill>
          <a:blip r:embed="rId7"/>
          <a:stretch>
            <a:fillRect/>
          </a:stretch>
        </p:blipFill>
        <p:spPr>
          <a:xfrm>
            <a:off x="815340" y="1470660"/>
            <a:ext cx="6780530" cy="4394835"/>
          </a:xfrm>
          <a:prstGeom prst="rect">
            <a:avLst/>
          </a:prstGeom>
        </p:spPr>
      </p:pic>
      <p:pic>
        <p:nvPicPr>
          <p:cNvPr id="14" name="图片 13"/>
          <p:cNvPicPr>
            <a:picLocks noChangeAspect="1"/>
          </p:cNvPicPr>
          <p:nvPr/>
        </p:nvPicPr>
        <p:blipFill>
          <a:blip r:embed="rId8"/>
          <a:stretch>
            <a:fillRect/>
          </a:stretch>
        </p:blipFill>
        <p:spPr>
          <a:xfrm>
            <a:off x="723900" y="1993265"/>
            <a:ext cx="6447790" cy="3548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ppt_x"/>
                                          </p:val>
                                        </p:tav>
                                        <p:tav tm="100000">
                                          <p:val>
                                            <p:strVal val="#ppt_x"/>
                                          </p:val>
                                        </p:tav>
                                      </p:tavLst>
                                    </p:anim>
                                    <p:anim calcmode="lin" valueType="num">
                                      <p:cBhvr additive="base">
                                        <p:cTn id="2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697230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规范说明：</a:t>
              </a:r>
              <a:r>
                <a:rPr kumimoji="0" lang="en-US" altLang="zh-CN" sz="3200" b="1" i="0" u="none" strike="noStrike" kern="1200" cap="none" spc="500" normalizeH="0" baseline="0" noProof="0" dirty="0">
                  <a:ln>
                    <a:noFill/>
                  </a:ln>
                  <a:solidFill>
                    <a:schemeClr val="lt1"/>
                  </a:solidFill>
                  <a:effectLst/>
                  <a:uLnTx/>
                  <a:uFillTx/>
                  <a:cs typeface="+mn-ea"/>
                  <a:sym typeface="+mn-lt"/>
                </a:rPr>
                <a:t>commit</a:t>
              </a:r>
              <a:r>
                <a:rPr kumimoji="0" lang="zh-CN" altLang="en-US" sz="3200" b="1" i="0" u="none" strike="noStrike" kern="1200" cap="none" spc="500" normalizeH="0" baseline="0" noProof="0" dirty="0">
                  <a:ln>
                    <a:noFill/>
                  </a:ln>
                  <a:solidFill>
                    <a:schemeClr val="lt1"/>
                  </a:solidFill>
                  <a:effectLst/>
                  <a:uLnTx/>
                  <a:uFillTx/>
                  <a:cs typeface="+mn-ea"/>
                  <a:sym typeface="+mn-lt"/>
                </a:rPr>
                <a:t>规范</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9" name="文本框 8"/>
          <p:cNvSpPr txBox="1"/>
          <p:nvPr/>
        </p:nvSpPr>
        <p:spPr>
          <a:xfrm>
            <a:off x="7275195" y="2239010"/>
            <a:ext cx="4700905" cy="3138170"/>
          </a:xfrm>
          <a:prstGeom prst="rect">
            <a:avLst/>
          </a:prstGeom>
          <a:noFill/>
        </p:spPr>
        <p:txBody>
          <a:bodyPr wrap="square" rtlCol="0">
            <a:spAutoFit/>
          </a:bodyPr>
          <a:lstStyle/>
          <a:p>
            <a:r>
              <a:rPr lang="en-US"/>
              <a:t>commit</a:t>
            </a:r>
            <a:r>
              <a:rPr lang="zh-CN" altLang="en-US"/>
              <a:t>规范：</a:t>
            </a:r>
            <a:endParaRPr lang="zh-CN" altLang="en-US"/>
          </a:p>
          <a:p>
            <a:pPr indent="457200"/>
            <a:r>
              <a:rPr lang="en-US" altLang="zh-CN"/>
              <a:t>1. </a:t>
            </a:r>
            <a:r>
              <a:rPr lang="zh-CN" altLang="en-US"/>
              <a:t>新增功能：</a:t>
            </a:r>
            <a:r>
              <a:rPr lang="en-US" altLang="zh-CN"/>
              <a:t>add + </a:t>
            </a:r>
            <a:r>
              <a:rPr lang="zh-CN" altLang="en-US"/>
              <a:t>新功能描述</a:t>
            </a:r>
            <a:endParaRPr lang="zh-CN" altLang="en-US"/>
          </a:p>
          <a:p>
            <a:pPr indent="457200"/>
            <a:r>
              <a:rPr lang="en-US" altLang="zh-CN"/>
              <a:t>2. </a:t>
            </a:r>
            <a:r>
              <a:rPr lang="zh-CN" altLang="en-US"/>
              <a:t>变更功能：</a:t>
            </a:r>
            <a:r>
              <a:rPr lang="en-US" altLang="zh-CN"/>
              <a:t>update + </a:t>
            </a:r>
            <a:r>
              <a:rPr lang="zh-CN" altLang="en-US"/>
              <a:t>原有功能描述</a:t>
            </a:r>
            <a:endParaRPr lang="zh-CN" altLang="en-US"/>
          </a:p>
          <a:p>
            <a:pPr indent="457200"/>
            <a:r>
              <a:rPr lang="en-US" altLang="zh-CN"/>
              <a:t>3. </a:t>
            </a:r>
            <a:r>
              <a:rPr lang="zh-CN" altLang="en-US"/>
              <a:t>修复</a:t>
            </a:r>
            <a:r>
              <a:rPr lang="en-US" altLang="zh-CN"/>
              <a:t>bug</a:t>
            </a:r>
            <a:r>
              <a:rPr lang="zh-CN" altLang="en-US"/>
              <a:t>：</a:t>
            </a:r>
            <a:r>
              <a:rPr lang="en-US" altLang="zh-CN"/>
              <a:t> fix + bug</a:t>
            </a:r>
            <a:r>
              <a:rPr lang="zh-CN" altLang="en-US"/>
              <a:t>描述</a:t>
            </a:r>
            <a:endParaRPr lang="zh-CN" altLang="en-US"/>
          </a:p>
          <a:p>
            <a:pPr indent="457200"/>
            <a:r>
              <a:rPr lang="en-US" altLang="zh-CN"/>
              <a:t>4. </a:t>
            </a:r>
            <a:r>
              <a:rPr lang="zh-CN" altLang="en-US"/>
              <a:t>合并分支：</a:t>
            </a:r>
            <a:r>
              <a:rPr lang="en-US" altLang="zh-CN"/>
              <a:t>Merge + </a:t>
            </a:r>
            <a:r>
              <a:rPr lang="zh-CN" altLang="en-US"/>
              <a:t>本地分支</a:t>
            </a:r>
            <a:r>
              <a:rPr lang="en-US" altLang="zh-CN"/>
              <a:t> + </a:t>
            </a:r>
            <a:r>
              <a:rPr lang="zh-CN" altLang="en-US"/>
              <a:t>远程分支</a:t>
            </a:r>
            <a:endParaRPr lang="zh-CN" altLang="en-US"/>
          </a:p>
          <a:p>
            <a:pPr indent="457200"/>
            <a:r>
              <a:rPr lang="en-US" altLang="zh-CN"/>
              <a:t>5. </a:t>
            </a:r>
            <a:r>
              <a:rPr lang="zh-CN" altLang="en-US"/>
              <a:t>集成已有功能：</a:t>
            </a:r>
            <a:r>
              <a:rPr lang="en-US" altLang="zh-CN"/>
              <a:t>integrate + </a:t>
            </a:r>
            <a:r>
              <a:rPr lang="zh-CN" altLang="en-US"/>
              <a:t>已有功能描述</a:t>
            </a:r>
            <a:endParaRPr lang="zh-CN" altLang="en-US"/>
          </a:p>
          <a:p>
            <a:pPr indent="457200"/>
            <a:r>
              <a:rPr lang="en-US" altLang="zh-CN"/>
              <a:t>6. </a:t>
            </a:r>
            <a:r>
              <a:rPr lang="zh-CN" altLang="en-US"/>
              <a:t>代码重构：</a:t>
            </a:r>
            <a:r>
              <a:rPr lang="en-US" altLang="zh-CN"/>
              <a:t>reconstruct + </a:t>
            </a:r>
            <a:r>
              <a:rPr lang="zh-CN" altLang="en-US"/>
              <a:t>模块名</a:t>
            </a:r>
            <a:endParaRPr lang="zh-CN" altLang="en-US"/>
          </a:p>
          <a:p>
            <a:pPr indent="457200"/>
            <a:r>
              <a:rPr lang="en-US" altLang="zh-CN"/>
              <a:t>7. </a:t>
            </a:r>
            <a:r>
              <a:rPr lang="zh-CN" altLang="en-US"/>
              <a:t>样式重构：</a:t>
            </a:r>
            <a:r>
              <a:rPr lang="en-US" altLang="zh-CN"/>
              <a:t>reformat + </a:t>
            </a:r>
            <a:r>
              <a:rPr lang="zh-CN" altLang="en-US"/>
              <a:t>文件名</a:t>
            </a:r>
            <a:endParaRPr lang="zh-CN" altLang="en-US"/>
          </a:p>
          <a:p>
            <a:pPr indent="457200"/>
            <a:r>
              <a:rPr lang="en-US" altLang="zh-CN"/>
              <a:t>8. </a:t>
            </a:r>
            <a:r>
              <a:rPr lang="zh-CN" altLang="en-US"/>
              <a:t>统一使用英文（国际通用语言）</a:t>
            </a:r>
            <a:endParaRPr lang="zh-CN" altLang="en-US"/>
          </a:p>
        </p:txBody>
      </p:sp>
      <p:pic>
        <p:nvPicPr>
          <p:cNvPr id="13" name="图片 12"/>
          <p:cNvPicPr>
            <a:picLocks noChangeAspect="1"/>
          </p:cNvPicPr>
          <p:nvPr/>
        </p:nvPicPr>
        <p:blipFill>
          <a:blip r:embed="rId5"/>
          <a:stretch>
            <a:fillRect/>
          </a:stretch>
        </p:blipFill>
        <p:spPr>
          <a:xfrm>
            <a:off x="98425" y="1529715"/>
            <a:ext cx="6330315" cy="42805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697230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规范说明：依赖变更规范</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9" name="文本框 8"/>
          <p:cNvSpPr txBox="1"/>
          <p:nvPr/>
        </p:nvSpPr>
        <p:spPr>
          <a:xfrm>
            <a:off x="7275195" y="2239010"/>
            <a:ext cx="4700905" cy="3046095"/>
          </a:xfrm>
          <a:prstGeom prst="rect">
            <a:avLst/>
          </a:prstGeom>
          <a:noFill/>
        </p:spPr>
        <p:txBody>
          <a:bodyPr wrap="square" rtlCol="0">
            <a:spAutoFit/>
          </a:bodyPr>
          <a:lstStyle/>
          <a:p>
            <a:r>
              <a:rPr lang="zh-CN" altLang="en-US"/>
              <a:t>根据技术栈，有所不同：</a:t>
            </a:r>
            <a:endParaRPr lang="zh-CN" altLang="en-US"/>
          </a:p>
          <a:p>
            <a:pPr indent="457200"/>
            <a:r>
              <a:rPr lang="en-US" altLang="zh-CN"/>
              <a:t>1. python</a:t>
            </a:r>
            <a:r>
              <a:rPr lang="zh-CN" altLang="en-US"/>
              <a:t>：</a:t>
            </a:r>
            <a:r>
              <a:rPr lang="en-US" altLang="zh-CN"/>
              <a:t>requirements.txt</a:t>
            </a:r>
            <a:r>
              <a:rPr lang="zh-CN" altLang="en-US"/>
              <a:t>文件，通过在线共享文档协作依赖变更控制</a:t>
            </a:r>
            <a:endParaRPr lang="zh-CN" altLang="en-US"/>
          </a:p>
          <a:p>
            <a:pPr indent="457200"/>
            <a:r>
              <a:rPr lang="en-US" altLang="zh-CN"/>
              <a:t>2. node.js</a:t>
            </a:r>
            <a:r>
              <a:rPr lang="zh-CN" altLang="en-US"/>
              <a:t>：</a:t>
            </a:r>
            <a:r>
              <a:rPr lang="en-US" altLang="zh-CN"/>
              <a:t>package.json</a:t>
            </a:r>
            <a:r>
              <a:rPr lang="zh-CN" altLang="en-US"/>
              <a:t>，无需额外变更控制手段</a:t>
            </a:r>
            <a:endParaRPr lang="zh-CN" altLang="en-US"/>
          </a:p>
          <a:p>
            <a:pPr indent="457200"/>
            <a:r>
              <a:rPr lang="en-US" altLang="zh-CN"/>
              <a:t>3. java</a:t>
            </a:r>
            <a:r>
              <a:rPr lang="zh-CN" altLang="en-US"/>
              <a:t>：</a:t>
            </a:r>
            <a:r>
              <a:rPr lang="en-US" altLang="zh-CN"/>
              <a:t>pom.xml</a:t>
            </a:r>
            <a:r>
              <a:rPr lang="zh-CN" altLang="en-US"/>
              <a:t>，无需额外变更控制手段</a:t>
            </a:r>
            <a:endParaRPr lang="zh-CN" altLang="en-US"/>
          </a:p>
          <a:p>
            <a:pPr indent="457200"/>
            <a:r>
              <a:rPr lang="en-US" altLang="zh-CN"/>
              <a:t>4. c/c++</a:t>
            </a:r>
            <a:r>
              <a:rPr lang="zh-CN" altLang="en-US"/>
              <a:t>：</a:t>
            </a:r>
            <a:r>
              <a:rPr lang="zh-CN" altLang="en-US" sz="2400" b="1">
                <a:solidFill>
                  <a:srgbClr val="FF0000"/>
                </a:solidFill>
              </a:rPr>
              <a:t>强制规定不允许使用任何包管理工具</a:t>
            </a:r>
            <a:r>
              <a:rPr lang="zh-CN" altLang="en-US"/>
              <a:t>，一切依赖库从源码层面构建，在线文档协作依赖库与构建步骤。</a:t>
            </a:r>
            <a:endParaRPr lang="zh-CN" altLang="en-US"/>
          </a:p>
        </p:txBody>
      </p:sp>
      <p:pic>
        <p:nvPicPr>
          <p:cNvPr id="2" name="图片 1"/>
          <p:cNvPicPr>
            <a:picLocks noChangeAspect="1"/>
          </p:cNvPicPr>
          <p:nvPr/>
        </p:nvPicPr>
        <p:blipFill>
          <a:blip r:embed="rId5"/>
          <a:stretch>
            <a:fillRect/>
          </a:stretch>
        </p:blipFill>
        <p:spPr>
          <a:xfrm>
            <a:off x="116840" y="2381885"/>
            <a:ext cx="6997065" cy="28530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697230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规范助力责任溯源</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9" name="文本框 8"/>
          <p:cNvSpPr txBox="1"/>
          <p:nvPr/>
        </p:nvSpPr>
        <p:spPr>
          <a:xfrm>
            <a:off x="7275195" y="2239010"/>
            <a:ext cx="4700905" cy="1568450"/>
          </a:xfrm>
          <a:prstGeom prst="rect">
            <a:avLst/>
          </a:prstGeom>
          <a:noFill/>
        </p:spPr>
        <p:txBody>
          <a:bodyPr wrap="square" rtlCol="0">
            <a:spAutoFit/>
          </a:bodyPr>
          <a:lstStyle/>
          <a:p>
            <a:r>
              <a:rPr lang="en-US" altLang="zh-CN"/>
              <a:t>1.</a:t>
            </a:r>
            <a:r>
              <a:rPr lang="zh-CN" altLang="en-US"/>
              <a:t>根据</a:t>
            </a:r>
            <a:r>
              <a:rPr lang="en-US" altLang="zh-CN"/>
              <a:t>commit</a:t>
            </a:r>
            <a:r>
              <a:rPr lang="zh-CN" altLang="en-US"/>
              <a:t>记录，快速溯源问题责任人</a:t>
            </a:r>
            <a:endParaRPr lang="zh-CN" altLang="en-US"/>
          </a:p>
          <a:p>
            <a:r>
              <a:rPr lang="en-US" altLang="zh-CN"/>
              <a:t>2.</a:t>
            </a:r>
            <a:r>
              <a:rPr lang="zh-CN" altLang="en-US"/>
              <a:t>通过线上协作，快速拉起</a:t>
            </a:r>
            <a:r>
              <a:rPr lang="en-US" altLang="zh-CN"/>
              <a:t>OnCall Meeting</a:t>
            </a:r>
            <a:endParaRPr lang="en-US" altLang="zh-CN"/>
          </a:p>
          <a:p>
            <a:r>
              <a:rPr lang="en-US" altLang="zh-CN"/>
              <a:t>3.</a:t>
            </a:r>
            <a:r>
              <a:rPr lang="zh-CN" altLang="en-US"/>
              <a:t>线上协作解决问题</a:t>
            </a:r>
            <a:endParaRPr lang="zh-CN" altLang="en-US"/>
          </a:p>
          <a:p>
            <a:endParaRPr lang="zh-CN" altLang="en-US"/>
          </a:p>
          <a:p>
            <a:r>
              <a:rPr lang="zh-CN" altLang="en-US" sz="2400"/>
              <a:t>直接、高效！</a:t>
            </a:r>
            <a:endParaRPr lang="zh-CN" altLang="en-US" sz="2400"/>
          </a:p>
        </p:txBody>
      </p:sp>
      <p:pic>
        <p:nvPicPr>
          <p:cNvPr id="4" name="图片 3"/>
          <p:cNvPicPr>
            <a:picLocks noChangeAspect="1"/>
          </p:cNvPicPr>
          <p:nvPr/>
        </p:nvPicPr>
        <p:blipFill>
          <a:blip r:embed="rId5"/>
          <a:stretch>
            <a:fillRect/>
          </a:stretch>
        </p:blipFill>
        <p:spPr>
          <a:xfrm>
            <a:off x="1656715" y="1731645"/>
            <a:ext cx="3528695" cy="2559685"/>
          </a:xfrm>
          <a:prstGeom prst="rect">
            <a:avLst/>
          </a:prstGeom>
        </p:spPr>
      </p:pic>
      <p:pic>
        <p:nvPicPr>
          <p:cNvPr id="13" name="图片 12"/>
          <p:cNvPicPr>
            <a:picLocks noChangeAspect="1"/>
          </p:cNvPicPr>
          <p:nvPr/>
        </p:nvPicPr>
        <p:blipFill>
          <a:blip r:embed="rId6"/>
          <a:stretch>
            <a:fillRect/>
          </a:stretch>
        </p:blipFill>
        <p:spPr>
          <a:xfrm>
            <a:off x="1097915" y="1285875"/>
            <a:ext cx="5705475" cy="4572000"/>
          </a:xfrm>
          <a:prstGeom prst="rect">
            <a:avLst/>
          </a:prstGeom>
        </p:spPr>
      </p:pic>
      <p:pic>
        <p:nvPicPr>
          <p:cNvPr id="12" name="图片 11"/>
          <p:cNvPicPr>
            <a:picLocks noChangeAspect="1"/>
          </p:cNvPicPr>
          <p:nvPr/>
        </p:nvPicPr>
        <p:blipFill>
          <a:blip r:embed="rId7"/>
          <a:stretch>
            <a:fillRect/>
          </a:stretch>
        </p:blipFill>
        <p:spPr>
          <a:xfrm>
            <a:off x="1097915" y="1881505"/>
            <a:ext cx="5810250" cy="33813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a:solidFill>
            <a:schemeClr val="accent2"/>
          </a:solidFill>
        </p:grpSpPr>
        <p:sp>
          <p:nvSpPr>
            <p:cNvPr id="8" name="矩形 7"/>
            <p:cNvSpPr/>
            <p:nvPr>
              <p:custDataLst>
                <p:tags r:id="rId1"/>
              </p:custDataLst>
            </p:nvPr>
          </p:nvSpPr>
          <p:spPr>
            <a:xfrm>
              <a:off x="723900" y="354013"/>
              <a:ext cx="11468099" cy="523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697230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lt1"/>
                  </a:solidFill>
                  <a:effectLst/>
                  <a:uLnTx/>
                  <a:uFillTx/>
                  <a:cs typeface="+mn-ea"/>
                  <a:sym typeface="+mn-lt"/>
                </a:rPr>
                <a:t>文档协作与变更控制</a:t>
              </a:r>
              <a:endParaRPr kumimoji="0" lang="zh-CN" altLang="en-US" sz="3200" b="1" i="0" u="none" strike="noStrike" kern="1200" cap="none" spc="500" normalizeH="0" baseline="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04</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sp>
        <p:nvSpPr>
          <p:cNvPr id="9" name="文本框 8"/>
          <p:cNvSpPr txBox="1"/>
          <p:nvPr/>
        </p:nvSpPr>
        <p:spPr>
          <a:xfrm>
            <a:off x="7275195" y="2239010"/>
            <a:ext cx="4700905" cy="2584450"/>
          </a:xfrm>
          <a:prstGeom prst="rect">
            <a:avLst/>
          </a:prstGeom>
          <a:noFill/>
        </p:spPr>
        <p:txBody>
          <a:bodyPr wrap="square" rtlCol="0">
            <a:spAutoFit/>
          </a:bodyPr>
          <a:lstStyle/>
          <a:p>
            <a:r>
              <a:rPr lang="zh-CN" altLang="en-US"/>
              <a:t>任务分配列表：</a:t>
            </a:r>
            <a:endParaRPr lang="zh-CN" altLang="en-US"/>
          </a:p>
          <a:p>
            <a:pPr indent="457200"/>
            <a:r>
              <a:rPr lang="en-US" altLang="zh-CN"/>
              <a:t>1. </a:t>
            </a:r>
            <a:r>
              <a:rPr lang="zh-CN" altLang="en-US"/>
              <a:t>领取任务，领取人利用注释或者评论，说明领取人、领取时间</a:t>
            </a:r>
            <a:endParaRPr lang="zh-CN" altLang="en-US"/>
          </a:p>
          <a:p>
            <a:pPr indent="457200"/>
            <a:r>
              <a:rPr lang="en-US" altLang="zh-CN"/>
              <a:t>2. </a:t>
            </a:r>
            <a:r>
              <a:rPr lang="zh-CN" altLang="en-US"/>
              <a:t>完成任务：完成人利用注释或者评论，说明完成人、完成时间</a:t>
            </a:r>
            <a:endParaRPr lang="zh-CN" altLang="en-US"/>
          </a:p>
          <a:p>
            <a:pPr indent="457200"/>
            <a:r>
              <a:rPr lang="en-US" altLang="zh-CN"/>
              <a:t>3. todo list</a:t>
            </a:r>
            <a:r>
              <a:rPr lang="zh-CN" altLang="en-US"/>
              <a:t>控制：根据</a:t>
            </a:r>
            <a:r>
              <a:rPr lang="en-US" altLang="zh-CN"/>
              <a:t>wbs</a:t>
            </a:r>
            <a:r>
              <a:rPr lang="zh-CN" altLang="en-US"/>
              <a:t>转换出</a:t>
            </a:r>
            <a:r>
              <a:rPr lang="en-US" altLang="zh-CN"/>
              <a:t>todo tree</a:t>
            </a:r>
            <a:r>
              <a:rPr lang="zh-CN" altLang="en-US"/>
              <a:t>，当子任务完成，勾选该任务表示完成状态；当且仅当所有子任务完成，认为父任务完成。递归执行。</a:t>
            </a:r>
            <a:endParaRPr lang="zh-CN" altLang="en-US"/>
          </a:p>
        </p:txBody>
      </p:sp>
      <p:pic>
        <p:nvPicPr>
          <p:cNvPr id="2" name="图片 1"/>
          <p:cNvPicPr>
            <a:picLocks noChangeAspect="1"/>
          </p:cNvPicPr>
          <p:nvPr/>
        </p:nvPicPr>
        <p:blipFill>
          <a:blip r:embed="rId5"/>
          <a:stretch>
            <a:fillRect/>
          </a:stretch>
        </p:blipFill>
        <p:spPr>
          <a:xfrm>
            <a:off x="593725" y="1326515"/>
            <a:ext cx="6604000" cy="50628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advTm="0">
        <p14:gallery dir="l"/>
      </p:transition>
    </mc:Choice>
    <mc:Fallback>
      <p:transition spd="slow" advClick="0" advTm="0">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等腰三角形 5"/>
          <p:cNvSpPr/>
          <p:nvPr>
            <p:custDataLst>
              <p:tags r:id="rId1"/>
            </p:custDataLst>
          </p:nvPr>
        </p:nvSpPr>
        <p:spPr>
          <a:xfrm>
            <a:off x="0" y="3570514"/>
            <a:ext cx="3381829" cy="3287486"/>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7" name="等腰三角形 6"/>
          <p:cNvSpPr/>
          <p:nvPr>
            <p:custDataLst>
              <p:tags r:id="rId2"/>
            </p:custDataLst>
          </p:nvPr>
        </p:nvSpPr>
        <p:spPr>
          <a:xfrm rot="10800000">
            <a:off x="8810171" y="0"/>
            <a:ext cx="3381829" cy="3287486"/>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8" name="任意多边形: 形状 7"/>
          <p:cNvSpPr/>
          <p:nvPr>
            <p:custDataLst>
              <p:tags r:id="rId3"/>
            </p:custDataLst>
          </p:nvPr>
        </p:nvSpPr>
        <p:spPr>
          <a:xfrm>
            <a:off x="-24311" y="2155666"/>
            <a:ext cx="3505200" cy="4660900"/>
          </a:xfrm>
          <a:custGeom>
            <a:avLst/>
            <a:gdLst>
              <a:gd name="connsiteX0" fmla="*/ 0 w 3505200"/>
              <a:gd name="connsiteY0" fmla="*/ 0 h 4660900"/>
              <a:gd name="connsiteX1" fmla="*/ 3505200 w 3505200"/>
              <a:gd name="connsiteY1" fmla="*/ 3505200 h 4660900"/>
              <a:gd name="connsiteX2" fmla="*/ 2324100 w 3505200"/>
              <a:gd name="connsiteY2" fmla="*/ 4660900 h 4660900"/>
            </a:gdLst>
            <a:ahLst/>
            <a:cxnLst>
              <a:cxn ang="0">
                <a:pos x="connsiteX0" y="connsiteY0"/>
              </a:cxn>
              <a:cxn ang="0">
                <a:pos x="connsiteX1" y="connsiteY1"/>
              </a:cxn>
              <a:cxn ang="0">
                <a:pos x="connsiteX2" y="connsiteY2"/>
              </a:cxn>
            </a:cxnLst>
            <a:rect l="l" t="t" r="r" b="b"/>
            <a:pathLst>
              <a:path w="3505200" h="4660900">
                <a:moveTo>
                  <a:pt x="0" y="0"/>
                </a:moveTo>
                <a:lnTo>
                  <a:pt x="3505200" y="3505200"/>
                </a:lnTo>
                <a:lnTo>
                  <a:pt x="2324100" y="46609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9" name="任意多边形: 形状 8"/>
          <p:cNvSpPr/>
          <p:nvPr>
            <p:custDataLst>
              <p:tags r:id="rId4"/>
            </p:custDataLst>
          </p:nvPr>
        </p:nvSpPr>
        <p:spPr>
          <a:xfrm>
            <a:off x="5330823" y="-25400"/>
            <a:ext cx="1536700" cy="774700"/>
          </a:xfrm>
          <a:custGeom>
            <a:avLst/>
            <a:gdLst>
              <a:gd name="connsiteX0" fmla="*/ 0 w 1498600"/>
              <a:gd name="connsiteY0" fmla="*/ 0 h 749300"/>
              <a:gd name="connsiteX1" fmla="*/ 762000 w 1498600"/>
              <a:gd name="connsiteY1" fmla="*/ 749300 h 749300"/>
              <a:gd name="connsiteX2" fmla="*/ 1498600 w 1498600"/>
              <a:gd name="connsiteY2" fmla="*/ 12700 h 749300"/>
              <a:gd name="connsiteX0-1" fmla="*/ 0 w 1536700"/>
              <a:gd name="connsiteY0-2" fmla="*/ 25400 h 774700"/>
              <a:gd name="connsiteX1-3" fmla="*/ 762000 w 1536700"/>
              <a:gd name="connsiteY1-4" fmla="*/ 774700 h 774700"/>
              <a:gd name="connsiteX2-5" fmla="*/ 1536700 w 1536700"/>
              <a:gd name="connsiteY2-6" fmla="*/ 0 h 774700"/>
            </a:gdLst>
            <a:ahLst/>
            <a:cxnLst>
              <a:cxn ang="0">
                <a:pos x="connsiteX0-1" y="connsiteY0-2"/>
              </a:cxn>
              <a:cxn ang="0">
                <a:pos x="connsiteX1-3" y="connsiteY1-4"/>
              </a:cxn>
              <a:cxn ang="0">
                <a:pos x="connsiteX2-5" y="connsiteY2-6"/>
              </a:cxn>
            </a:cxnLst>
            <a:rect l="l" t="t" r="r" b="b"/>
            <a:pathLst>
              <a:path w="1536700" h="774700">
                <a:moveTo>
                  <a:pt x="0" y="25400"/>
                </a:moveTo>
                <a:lnTo>
                  <a:pt x="762000" y="774700"/>
                </a:lnTo>
                <a:lnTo>
                  <a:pt x="1536700" y="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任意多边形: 形状 9"/>
          <p:cNvSpPr/>
          <p:nvPr>
            <p:custDataLst>
              <p:tags r:id="rId5"/>
            </p:custDataLst>
          </p:nvPr>
        </p:nvSpPr>
        <p:spPr>
          <a:xfrm>
            <a:off x="8458200" y="3797300"/>
            <a:ext cx="3048000" cy="3022600"/>
          </a:xfrm>
          <a:custGeom>
            <a:avLst/>
            <a:gdLst>
              <a:gd name="connsiteX0" fmla="*/ 3048000 w 3048000"/>
              <a:gd name="connsiteY0" fmla="*/ 0 h 3022600"/>
              <a:gd name="connsiteX1" fmla="*/ 0 w 3048000"/>
              <a:gd name="connsiteY1" fmla="*/ 3022600 h 3022600"/>
            </a:gdLst>
            <a:ahLst/>
            <a:cxnLst>
              <a:cxn ang="0">
                <a:pos x="connsiteX0" y="connsiteY0"/>
              </a:cxn>
              <a:cxn ang="0">
                <a:pos x="connsiteX1" y="connsiteY1"/>
              </a:cxn>
            </a:cxnLst>
            <a:rect l="l" t="t" r="r" b="b"/>
            <a:pathLst>
              <a:path w="3048000" h="3022600">
                <a:moveTo>
                  <a:pt x="3048000" y="0"/>
                </a:moveTo>
                <a:lnTo>
                  <a:pt x="0" y="30226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1" name="任意多边形: 形状 10"/>
          <p:cNvSpPr/>
          <p:nvPr>
            <p:custDataLst>
              <p:tags r:id="rId6"/>
            </p:custDataLst>
          </p:nvPr>
        </p:nvSpPr>
        <p:spPr>
          <a:xfrm>
            <a:off x="9423400" y="5041900"/>
            <a:ext cx="1816100" cy="1803400"/>
          </a:xfrm>
          <a:custGeom>
            <a:avLst/>
            <a:gdLst>
              <a:gd name="connsiteX0" fmla="*/ 0 w 1816100"/>
              <a:gd name="connsiteY0" fmla="*/ 0 h 1803400"/>
              <a:gd name="connsiteX1" fmla="*/ 1816100 w 1816100"/>
              <a:gd name="connsiteY1" fmla="*/ 1803400 h 1803400"/>
            </a:gdLst>
            <a:ahLst/>
            <a:cxnLst>
              <a:cxn ang="0">
                <a:pos x="connsiteX0" y="connsiteY0"/>
              </a:cxn>
              <a:cxn ang="0">
                <a:pos x="connsiteX1" y="connsiteY1"/>
              </a:cxn>
            </a:cxnLst>
            <a:rect l="l" t="t" r="r" b="b"/>
            <a:pathLst>
              <a:path w="1816100" h="1803400">
                <a:moveTo>
                  <a:pt x="0" y="0"/>
                </a:moveTo>
                <a:lnTo>
                  <a:pt x="1816100" y="18034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2" name="任意多边形: 形状 11"/>
          <p:cNvSpPr/>
          <p:nvPr>
            <p:custDataLst>
              <p:tags r:id="rId7"/>
            </p:custDataLst>
          </p:nvPr>
        </p:nvSpPr>
        <p:spPr>
          <a:xfrm>
            <a:off x="10401300" y="1905000"/>
            <a:ext cx="1790700" cy="3543300"/>
          </a:xfrm>
          <a:custGeom>
            <a:avLst/>
            <a:gdLst>
              <a:gd name="connsiteX0" fmla="*/ 1778000 w 1790700"/>
              <a:gd name="connsiteY0" fmla="*/ 0 h 3543300"/>
              <a:gd name="connsiteX1" fmla="*/ 0 w 1790700"/>
              <a:gd name="connsiteY1" fmla="*/ 1765300 h 3543300"/>
              <a:gd name="connsiteX2" fmla="*/ 1790700 w 1790700"/>
              <a:gd name="connsiteY2" fmla="*/ 3543300 h 3543300"/>
            </a:gdLst>
            <a:ahLst/>
            <a:cxnLst>
              <a:cxn ang="0">
                <a:pos x="connsiteX0" y="connsiteY0"/>
              </a:cxn>
              <a:cxn ang="0">
                <a:pos x="connsiteX1" y="connsiteY1"/>
              </a:cxn>
              <a:cxn ang="0">
                <a:pos x="connsiteX2" y="connsiteY2"/>
              </a:cxn>
            </a:cxnLst>
            <a:rect l="l" t="t" r="r" b="b"/>
            <a:pathLst>
              <a:path w="1790700" h="3543300">
                <a:moveTo>
                  <a:pt x="1778000" y="0"/>
                </a:moveTo>
                <a:lnTo>
                  <a:pt x="0" y="1765300"/>
                </a:lnTo>
                <a:lnTo>
                  <a:pt x="1790700" y="35433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pic>
        <p:nvPicPr>
          <p:cNvPr id="5" name="图片 4" descr="山东大学校徽"/>
          <p:cNvPicPr>
            <a:picLocks noChangeAspect="1"/>
          </p:cNvPicPr>
          <p:nvPr/>
        </p:nvPicPr>
        <p:blipFill>
          <a:blip r:embed="rId8"/>
          <a:stretch>
            <a:fillRect/>
          </a:stretch>
        </p:blipFill>
        <p:spPr>
          <a:xfrm>
            <a:off x="5524500" y="1299210"/>
            <a:ext cx="1142365" cy="1139190"/>
          </a:xfrm>
          <a:prstGeom prst="rect">
            <a:avLst/>
          </a:prstGeom>
        </p:spPr>
      </p:pic>
      <p:sp>
        <p:nvSpPr>
          <p:cNvPr id="133" name="矩形 132"/>
          <p:cNvSpPr/>
          <p:nvPr>
            <p:custDataLst>
              <p:tags r:id="rId9"/>
            </p:custDataLst>
          </p:nvPr>
        </p:nvSpPr>
        <p:spPr>
          <a:xfrm>
            <a:off x="2133689" y="2438400"/>
            <a:ext cx="8288527" cy="3413760"/>
          </a:xfrm>
          <a:prstGeom prst="rect">
            <a:avLst/>
          </a:prstGeom>
          <a:noFill/>
        </p:spPr>
        <p:txBody>
          <a:bodyPr wrap="square" lIns="91423" tIns="45712" rIns="91423" bIns="45712" rtlCol="0">
            <a:spAutoFit/>
          </a:bodyPr>
          <a:lstStyle/>
          <a:p>
            <a:pPr algn="ctr">
              <a:lnSpc>
                <a:spcPct val="150000"/>
              </a:lnSpc>
            </a:pPr>
            <a:r>
              <a:rPr lang="zh-CN" altLang="en-US" sz="7200" spc="600" dirty="0">
                <a:solidFill>
                  <a:schemeClr val="accent1"/>
                </a:solidFill>
                <a:cs typeface="+mn-ea"/>
                <a:sym typeface="+mn-lt"/>
              </a:rPr>
              <a:t>感谢老师的指导！</a:t>
            </a:r>
            <a:endParaRPr lang="zh-CN" altLang="en-US" sz="7200" spc="600" dirty="0">
              <a:solidFill>
                <a:schemeClr val="accent1"/>
              </a:solidFill>
              <a:cs typeface="+mn-ea"/>
              <a:sym typeface="+mn-lt"/>
            </a:endParaRPr>
          </a:p>
          <a:p>
            <a:pPr algn="ctr">
              <a:lnSpc>
                <a:spcPct val="150000"/>
              </a:lnSpc>
            </a:pPr>
            <a:r>
              <a:rPr lang="zh-CN" altLang="en-US" sz="7200" spc="600" dirty="0">
                <a:solidFill>
                  <a:schemeClr val="accent1"/>
                </a:solidFill>
                <a:cs typeface="+mn-ea"/>
                <a:sym typeface="+mn-lt"/>
              </a:rPr>
              <a:t>恳请老师批评指正</a:t>
            </a:r>
            <a:endParaRPr lang="zh-CN" altLang="en-US" sz="7200" spc="600" dirty="0">
              <a:solidFill>
                <a:schemeClr val="accent1"/>
              </a:solidFill>
              <a:cs typeface="+mn-ea"/>
              <a:sym typeface="+mn-lt"/>
            </a:endParaRPr>
          </a:p>
        </p:txBody>
      </p:sp>
      <p:pic>
        <p:nvPicPr>
          <p:cNvPr id="13" name="图片 12" descr="山东大学校徽与中英文校名标准组合（横式）"/>
          <p:cNvPicPr>
            <a:picLocks noChangeAspect="1"/>
          </p:cNvPicPr>
          <p:nvPr/>
        </p:nvPicPr>
        <p:blipFill>
          <a:blip r:embed="rId10"/>
          <a:stretch>
            <a:fillRect/>
          </a:stretch>
        </p:blipFill>
        <p:spPr>
          <a:xfrm>
            <a:off x="134014" y="136396"/>
            <a:ext cx="2178685" cy="9709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p:grpSpPr>
        <p:sp>
          <p:nvSpPr>
            <p:cNvPr id="8" name="矩形 7"/>
            <p:cNvSpPr/>
            <p:nvPr>
              <p:custDataLst>
                <p:tags r:id="rId1"/>
              </p:custDataLst>
            </p:nvPr>
          </p:nvSpPr>
          <p:spPr>
            <a:xfrm>
              <a:off x="723900" y="354013"/>
              <a:ext cx="11468099" cy="5232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应用概貌</a:t>
              </a:r>
              <a:endParaRPr lang="zh-CN" altLang="en-US" sz="3200" b="1" spc="500" dirty="0">
                <a:solidFill>
                  <a:schemeClr val="lt1"/>
                </a:solidFill>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grpSp>
        <p:nvGrpSpPr>
          <p:cNvPr id="2" name="组合 1"/>
          <p:cNvGrpSpPr/>
          <p:nvPr/>
        </p:nvGrpSpPr>
        <p:grpSpPr>
          <a:xfrm>
            <a:off x="1011381" y="2539203"/>
            <a:ext cx="2064327" cy="1779592"/>
            <a:chOff x="1011381" y="2539203"/>
            <a:chExt cx="2064327" cy="1779592"/>
          </a:xfrm>
        </p:grpSpPr>
        <p:sp>
          <p:nvSpPr>
            <p:cNvPr id="13" name="Isosceles Triangle 4"/>
            <p:cNvSpPr/>
            <p:nvPr/>
          </p:nvSpPr>
          <p:spPr>
            <a:xfrm rot="10800000">
              <a:off x="1011381" y="2539203"/>
              <a:ext cx="2064327" cy="1779592"/>
            </a:xfrm>
            <a:prstGeom prst="triangle">
              <a:avLst/>
            </a:prstGeom>
            <a:solidFill>
              <a:srgbClr val="C82C41"/>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white"/>
                </a:solidFill>
                <a:effectLst/>
                <a:uLnTx/>
                <a:uFillTx/>
                <a:cs typeface="+mn-ea"/>
                <a:sym typeface="+mn-lt"/>
              </a:endParaRPr>
            </a:p>
          </p:txBody>
        </p:sp>
        <p:sp>
          <p:nvSpPr>
            <p:cNvPr id="14" name="TextBox 15"/>
            <p:cNvSpPr txBox="1"/>
            <p:nvPr>
              <p:custDataLst>
                <p:tags r:id="rId4"/>
              </p:custDataLst>
            </p:nvPr>
          </p:nvSpPr>
          <p:spPr>
            <a:xfrm>
              <a:off x="1614588" y="3006912"/>
              <a:ext cx="984428" cy="346075"/>
            </a:xfrm>
            <a:prstGeom prst="rect">
              <a:avLst/>
            </a:prstGeom>
            <a:noFill/>
          </p:spPr>
          <p:txBody>
            <a:bodyPr wrap="square" lIns="91423" tIns="45712" rIns="91423" bIns="45712" rtlCol="0">
              <a:spAutoFit/>
            </a:bodyPr>
            <a:lstStyle>
              <a:defPPr>
                <a:defRPr lang="zh-CN"/>
              </a:defPPr>
              <a:lvl1pPr>
                <a:lnSpc>
                  <a:spcPts val="2000"/>
                </a:lnSpc>
                <a:defRPr sz="1400">
                  <a:solidFill>
                    <a:schemeClr val="tx1">
                      <a:lumMod val="75000"/>
                      <a:lumOff val="25000"/>
                    </a:schemeClr>
                  </a:solidFill>
                  <a:latin typeface="字魂59号-创粗黑" panose="00000500000000000000" pitchFamily="2" charset="-122"/>
                  <a:ea typeface="字魂59号-创粗黑" panose="00000500000000000000" pitchFamily="2" charset="-122"/>
                </a:defRPr>
              </a:lvl1pPr>
            </a:lstStyle>
            <a:p>
              <a:r>
                <a:rPr lang="en-US" altLang="zh-CN" sz="1800" dirty="0">
                  <a:solidFill>
                    <a:schemeClr val="lt1"/>
                  </a:solidFill>
                  <a:latin typeface="+mn-lt"/>
                  <a:ea typeface="+mn-ea"/>
                  <a:cs typeface="+mn-ea"/>
                  <a:sym typeface="+mn-lt"/>
                </a:rPr>
                <a:t>2 Parts</a:t>
              </a:r>
              <a:endParaRPr lang="en-US" altLang="zh-CN" sz="1800" dirty="0">
                <a:solidFill>
                  <a:schemeClr val="lt1"/>
                </a:solidFill>
                <a:latin typeface="+mn-lt"/>
                <a:ea typeface="+mn-ea"/>
                <a:cs typeface="+mn-ea"/>
                <a:sym typeface="+mn-lt"/>
              </a:endParaRPr>
            </a:p>
          </p:txBody>
        </p:sp>
      </p:grpSp>
      <p:sp>
        <p:nvSpPr>
          <p:cNvPr id="15" name="TextBox 12"/>
          <p:cNvSpPr txBox="1"/>
          <p:nvPr>
            <p:custDataLst>
              <p:tags r:id="rId5"/>
            </p:custDataLst>
          </p:nvPr>
        </p:nvSpPr>
        <p:spPr>
          <a:xfrm>
            <a:off x="6699083" y="2822246"/>
            <a:ext cx="1987717" cy="347345"/>
          </a:xfrm>
          <a:prstGeom prst="rect">
            <a:avLst/>
          </a:prstGeom>
          <a:noFill/>
        </p:spPr>
        <p:txBody>
          <a:bodyPr wrap="square" lIns="91440" tIns="45720" rIns="91440" bIns="45720" rtlCol="0">
            <a:spAutoFit/>
          </a:bodyPr>
          <a:lstStyle>
            <a:defPPr>
              <a:defRPr lang="zh-CN"/>
            </a:defPPr>
            <a:lvl1pPr>
              <a:lnSpc>
                <a:spcPts val="2000"/>
              </a:lnSpc>
              <a:defRPr sz="1600">
                <a:solidFill>
                  <a:schemeClr val="tx1">
                    <a:lumMod val="75000"/>
                    <a:lumOff val="25000"/>
                  </a:schemeClr>
                </a:solidFill>
                <a:latin typeface="字魂59号-创粗黑" panose="00000500000000000000" pitchFamily="2" charset="-122"/>
                <a:ea typeface="字魂59号-创粗黑" panose="00000500000000000000" pitchFamily="2" charset="-122"/>
              </a:defRPr>
            </a:lvl1pPr>
          </a:lstStyle>
          <a:p>
            <a:r>
              <a:rPr lang="zh-CN" altLang="en-US" sz="2000" dirty="0">
                <a:solidFill>
                  <a:schemeClr val="dk1">
                    <a:lumMod val="75000"/>
                    <a:lumOff val="25000"/>
                  </a:schemeClr>
                </a:solidFill>
                <a:latin typeface="+mn-lt"/>
                <a:ea typeface="+mn-ea"/>
                <a:cs typeface="+mn-ea"/>
                <a:sym typeface="+mn-lt"/>
              </a:rPr>
              <a:t>易学大模型</a:t>
            </a:r>
            <a:endParaRPr lang="zh-CN" altLang="en-US" sz="2000" dirty="0">
              <a:solidFill>
                <a:schemeClr val="dk1">
                  <a:lumMod val="75000"/>
                  <a:lumOff val="25000"/>
                </a:schemeClr>
              </a:solidFill>
              <a:latin typeface="+mn-lt"/>
              <a:ea typeface="+mn-ea"/>
              <a:cs typeface="+mn-ea"/>
              <a:sym typeface="+mn-lt"/>
            </a:endParaRPr>
          </a:p>
        </p:txBody>
      </p:sp>
      <p:sp>
        <p:nvSpPr>
          <p:cNvPr id="16" name="TextBox 17"/>
          <p:cNvSpPr txBox="1"/>
          <p:nvPr>
            <p:custDataLst>
              <p:tags r:id="rId6"/>
            </p:custDataLst>
          </p:nvPr>
        </p:nvSpPr>
        <p:spPr>
          <a:xfrm>
            <a:off x="6699082" y="3263129"/>
            <a:ext cx="4283336" cy="603885"/>
          </a:xfrm>
          <a:prstGeom prst="rect">
            <a:avLst/>
          </a:prstGeom>
          <a:noFill/>
        </p:spPr>
        <p:txBody>
          <a:bodyPr wrap="square" lIns="91440" tIns="45720" rIns="91440" bIns="45720" rtlCol="0">
            <a:spAutoFit/>
          </a:bodyPr>
          <a:lstStyle/>
          <a:p>
            <a:pPr indent="457200">
              <a:lnSpc>
                <a:spcPts val="2000"/>
              </a:lnSpc>
            </a:pPr>
            <a:r>
              <a:rPr lang="en-US" altLang="zh-CN" dirty="0">
                <a:solidFill>
                  <a:srgbClr val="2D313B"/>
                </a:solidFill>
                <a:cs typeface="+mn-ea"/>
                <a:sym typeface="+mn-lt"/>
              </a:rPr>
              <a:t>对于易学研究成果进行</a:t>
            </a:r>
            <a:r>
              <a:rPr lang="en-US" altLang="zh-CN" dirty="0">
                <a:solidFill>
                  <a:srgbClr val="C00000"/>
                </a:solidFill>
                <a:cs typeface="+mn-ea"/>
                <a:sym typeface="+mn-lt"/>
              </a:rPr>
              <a:t>智能解读</a:t>
            </a:r>
            <a:r>
              <a:rPr lang="en-US" altLang="zh-CN" dirty="0">
                <a:solidFill>
                  <a:srgbClr val="2D313B"/>
                </a:solidFill>
                <a:cs typeface="+mn-ea"/>
                <a:sym typeface="+mn-lt"/>
              </a:rPr>
              <a:t>的大语言模型</a:t>
            </a:r>
            <a:r>
              <a:rPr lang="en-US" altLang="zh-CN" dirty="0">
                <a:solidFill>
                  <a:srgbClr val="C00000"/>
                </a:solidFill>
                <a:cs typeface="+mn-ea"/>
                <a:sym typeface="+mn-lt"/>
              </a:rPr>
              <a:t>微调</a:t>
            </a:r>
            <a:r>
              <a:rPr lang="en-US" altLang="zh-CN" dirty="0">
                <a:solidFill>
                  <a:srgbClr val="2D313B"/>
                </a:solidFill>
                <a:cs typeface="+mn-ea"/>
                <a:sym typeface="+mn-lt"/>
              </a:rPr>
              <a:t>与开发</a:t>
            </a:r>
            <a:endParaRPr lang="en-US" altLang="zh-CN" dirty="0">
              <a:solidFill>
                <a:srgbClr val="2D313B"/>
              </a:solidFill>
              <a:cs typeface="+mn-ea"/>
              <a:sym typeface="+mn-lt"/>
            </a:endParaRPr>
          </a:p>
        </p:txBody>
      </p:sp>
      <p:sp>
        <p:nvSpPr>
          <p:cNvPr id="17" name="TextBox 18"/>
          <p:cNvSpPr txBox="1"/>
          <p:nvPr>
            <p:custDataLst>
              <p:tags r:id="rId7"/>
            </p:custDataLst>
          </p:nvPr>
        </p:nvSpPr>
        <p:spPr>
          <a:xfrm>
            <a:off x="6699082" y="4398996"/>
            <a:ext cx="1987718" cy="347345"/>
          </a:xfrm>
          <a:prstGeom prst="rect">
            <a:avLst/>
          </a:prstGeom>
          <a:noFill/>
        </p:spPr>
        <p:txBody>
          <a:bodyPr wrap="square" lIns="91440" tIns="45720" rIns="91440" bIns="45720" rtlCol="0">
            <a:spAutoFit/>
          </a:bodyPr>
          <a:lstStyle>
            <a:defPPr>
              <a:defRPr lang="zh-CN"/>
            </a:defPPr>
            <a:lvl1pPr>
              <a:lnSpc>
                <a:spcPts val="2000"/>
              </a:lnSpc>
              <a:defRPr sz="2000">
                <a:solidFill>
                  <a:schemeClr val="tx1">
                    <a:lumMod val="75000"/>
                    <a:lumOff val="25000"/>
                  </a:schemeClr>
                </a:solidFill>
                <a:latin typeface="字魂59号-创粗黑" panose="00000500000000000000" pitchFamily="2" charset="-122"/>
                <a:ea typeface="字魂59号-创粗黑" panose="00000500000000000000" pitchFamily="2" charset="-122"/>
              </a:defRPr>
            </a:lvl1pPr>
          </a:lstStyle>
          <a:p>
            <a:r>
              <a:rPr lang="en-US" altLang="zh-CN" dirty="0">
                <a:solidFill>
                  <a:schemeClr val="dk1">
                    <a:lumMod val="75000"/>
                    <a:lumOff val="25000"/>
                  </a:schemeClr>
                </a:solidFill>
                <a:latin typeface="+mn-lt"/>
                <a:ea typeface="+mn-ea"/>
                <a:cs typeface="+mn-ea"/>
                <a:sym typeface="+mn-lt"/>
              </a:rPr>
              <a:t>Web</a:t>
            </a:r>
            <a:r>
              <a:rPr lang="zh-CN" altLang="en-US" dirty="0">
                <a:solidFill>
                  <a:schemeClr val="dk1">
                    <a:lumMod val="75000"/>
                    <a:lumOff val="25000"/>
                  </a:schemeClr>
                </a:solidFill>
                <a:latin typeface="+mn-lt"/>
                <a:ea typeface="+mn-ea"/>
                <a:cs typeface="+mn-ea"/>
                <a:sym typeface="+mn-lt"/>
              </a:rPr>
              <a:t>应用</a:t>
            </a:r>
            <a:endParaRPr lang="zh-CN" altLang="en-US" dirty="0">
              <a:solidFill>
                <a:schemeClr val="dk1">
                  <a:lumMod val="75000"/>
                  <a:lumOff val="25000"/>
                </a:schemeClr>
              </a:solidFill>
              <a:latin typeface="+mn-lt"/>
              <a:ea typeface="+mn-ea"/>
              <a:cs typeface="+mn-ea"/>
              <a:sym typeface="+mn-lt"/>
            </a:endParaRPr>
          </a:p>
        </p:txBody>
      </p:sp>
      <p:sp>
        <p:nvSpPr>
          <p:cNvPr id="18" name="TextBox 19"/>
          <p:cNvSpPr txBox="1"/>
          <p:nvPr>
            <p:custDataLst>
              <p:tags r:id="rId8"/>
            </p:custDataLst>
          </p:nvPr>
        </p:nvSpPr>
        <p:spPr>
          <a:xfrm>
            <a:off x="6699081" y="4839879"/>
            <a:ext cx="4283336" cy="605294"/>
          </a:xfrm>
          <a:prstGeom prst="rect">
            <a:avLst/>
          </a:prstGeom>
          <a:noFill/>
        </p:spPr>
        <p:txBody>
          <a:bodyPr wrap="square" lIns="91440" tIns="45720" rIns="91440" bIns="45720" rtlCol="0">
            <a:spAutoFit/>
          </a:bodyPr>
          <a:lstStyle/>
          <a:p>
            <a:pPr indent="457200">
              <a:lnSpc>
                <a:spcPts val="2000"/>
              </a:lnSpc>
            </a:pPr>
            <a:r>
              <a:rPr lang="en-US" altLang="zh-CN" dirty="0">
                <a:solidFill>
                  <a:srgbClr val="2D313B"/>
                </a:solidFill>
                <a:cs typeface="+mn-ea"/>
                <a:sym typeface="+mn-lt"/>
              </a:rPr>
              <a:t>基于Web应用的图形化用户接口与易学平台</a:t>
            </a:r>
            <a:endParaRPr lang="en-US" altLang="zh-CN" dirty="0">
              <a:solidFill>
                <a:srgbClr val="2D313B"/>
              </a:solidFill>
              <a:cs typeface="+mn-ea"/>
              <a:sym typeface="+mn-lt"/>
            </a:endParaRPr>
          </a:p>
        </p:txBody>
      </p:sp>
      <p:pic>
        <p:nvPicPr>
          <p:cNvPr id="22" name="图片占位符 5"/>
          <p:cNvPicPr>
            <a:picLocks noChangeAspect="1"/>
          </p:cNvPicPr>
          <p:nvPr/>
        </p:nvPicPr>
        <p:blipFill>
          <a:blip r:embed="rId9" cstate="screen"/>
          <a:srcRect/>
          <a:stretch>
            <a:fillRect/>
          </a:stretch>
        </p:blipFill>
        <p:spPr>
          <a:xfrm>
            <a:off x="1665974" y="1997702"/>
            <a:ext cx="3335022" cy="2880182"/>
          </a:xfrm>
          <a:custGeom>
            <a:avLst/>
            <a:gdLst>
              <a:gd name="connsiteX0" fmla="*/ 2145515 w 4291029"/>
              <a:gd name="connsiteY0" fmla="*/ 0 h 3699163"/>
              <a:gd name="connsiteX1" fmla="*/ 4291029 w 4291029"/>
              <a:gd name="connsiteY1" fmla="*/ 3699163 h 3699163"/>
              <a:gd name="connsiteX2" fmla="*/ 0 w 4291029"/>
              <a:gd name="connsiteY2" fmla="*/ 3699163 h 3699163"/>
            </a:gdLst>
            <a:ahLst/>
            <a:cxnLst>
              <a:cxn ang="0">
                <a:pos x="connsiteX0" y="connsiteY0"/>
              </a:cxn>
              <a:cxn ang="0">
                <a:pos x="connsiteX1" y="connsiteY1"/>
              </a:cxn>
              <a:cxn ang="0">
                <a:pos x="connsiteX2" y="connsiteY2"/>
              </a:cxn>
            </a:cxnLst>
            <a:rect l="l" t="t" r="r" b="b"/>
            <a:pathLst>
              <a:path w="4291029" h="3699163">
                <a:moveTo>
                  <a:pt x="2145515" y="0"/>
                </a:moveTo>
                <a:lnTo>
                  <a:pt x="4291029" y="3699163"/>
                </a:lnTo>
                <a:lnTo>
                  <a:pt x="0" y="3699163"/>
                </a:lnTo>
                <a:close/>
              </a:path>
            </a:pathLst>
          </a:custGeom>
          <a:solidFill>
            <a:sysClr val="window" lastClr="FFFFFF">
              <a:lumMod val="95000"/>
            </a:sysClr>
          </a:solidFill>
        </p:spPr>
      </p:pic>
      <p:pic>
        <p:nvPicPr>
          <p:cNvPr id="24" name="图形 23"/>
          <p:cNvPicPr>
            <a:picLocks noChangeAspect="1"/>
          </p:cNvPicPr>
          <p:nvPr/>
        </p:nvPicPr>
        <p:blipFill>
          <a:blip r:embed="rId10" cstate="screen">
            <a:extLst>
              <a:ext uri="{96DAC541-7B7A-43D3-8B79-37D633B846F1}">
                <asvg:svgBlip xmlns:asvg="http://schemas.microsoft.com/office/drawing/2016/SVG/main" r:embed="rId11"/>
              </a:ext>
            </a:extLst>
          </a:blip>
          <a:stretch>
            <a:fillRect/>
          </a:stretch>
        </p:blipFill>
        <p:spPr>
          <a:xfrm>
            <a:off x="6775281" y="1853422"/>
            <a:ext cx="522727" cy="522727"/>
          </a:xfrm>
          <a:prstGeom prst="rect">
            <a:avLst/>
          </a:prstGeom>
        </p:spPr>
      </p:pic>
      <p:pic>
        <p:nvPicPr>
          <p:cNvPr id="25" name="图形 24"/>
          <p:cNvPicPr>
            <a:picLocks noChangeAspect="1"/>
          </p:cNvPicPr>
          <p:nvPr/>
        </p:nvPicPr>
        <p:blipFill>
          <a:blip r:embed="rId12" cstate="screen">
            <a:extLst>
              <a:ext uri="{96DAC541-7B7A-43D3-8B79-37D633B846F1}">
                <asvg:svgBlip xmlns:asvg="http://schemas.microsoft.com/office/drawing/2016/SVG/main" r:embed="rId13"/>
              </a:ext>
            </a:extLst>
          </a:blip>
          <a:stretch>
            <a:fillRect/>
          </a:stretch>
        </p:blipFill>
        <p:spPr>
          <a:xfrm>
            <a:off x="9792458" y="1867973"/>
            <a:ext cx="522727" cy="522727"/>
          </a:xfrm>
          <a:prstGeom prst="rect">
            <a:avLst/>
          </a:prstGeom>
        </p:spPr>
      </p:pic>
      <p:pic>
        <p:nvPicPr>
          <p:cNvPr id="26" name="图形 25"/>
          <p:cNvPicPr>
            <a:picLocks noChangeAspect="1"/>
          </p:cNvPicPr>
          <p:nvPr/>
        </p:nvPicPr>
        <p:blipFill>
          <a:blip r:embed="rId14" cstate="screen">
            <a:extLst>
              <a:ext uri="{96DAC541-7B7A-43D3-8B79-37D633B846F1}">
                <asvg:svgBlip xmlns:asvg="http://schemas.microsoft.com/office/drawing/2016/SVG/main" r:embed="rId15"/>
              </a:ext>
            </a:extLst>
          </a:blip>
          <a:stretch>
            <a:fillRect/>
          </a:stretch>
        </p:blipFill>
        <p:spPr>
          <a:xfrm>
            <a:off x="8458957" y="1895980"/>
            <a:ext cx="390670" cy="522727"/>
          </a:xfrm>
          <a:prstGeom prst="rect">
            <a:avLst/>
          </a:prstGeom>
        </p:spPr>
      </p:pic>
      <p:pic>
        <p:nvPicPr>
          <p:cNvPr id="3" name="图片 2" descr="山东大学校徽与中英文校名标准组合（横式）"/>
          <p:cNvPicPr>
            <a:picLocks noChangeAspect="1"/>
          </p:cNvPicPr>
          <p:nvPr/>
        </p:nvPicPr>
        <p:blipFill>
          <a:blip r:embed="rId16"/>
          <a:stretch>
            <a:fillRect/>
          </a:stretch>
        </p:blipFill>
        <p:spPr>
          <a:xfrm>
            <a:off x="9411970" y="177165"/>
            <a:ext cx="2178685" cy="9709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p:grpSpPr>
        <p:sp>
          <p:nvSpPr>
            <p:cNvPr id="8" name="矩形 7"/>
            <p:cNvSpPr/>
            <p:nvPr>
              <p:custDataLst>
                <p:tags r:id="rId1"/>
              </p:custDataLst>
            </p:nvPr>
          </p:nvSpPr>
          <p:spPr>
            <a:xfrm>
              <a:off x="723900" y="354013"/>
              <a:ext cx="11468099" cy="5232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软件系统架构</a:t>
              </a:r>
              <a:endParaRPr lang="zh-CN" altLang="en-US"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5000">
                  <a:srgbClr val="F2F2F2">
                    <a:lumMod val="95000"/>
                  </a:srgbClr>
                </a:gs>
                <a:gs pos="100000">
                  <a:srgbClr val="A6A6A6">
                    <a:lumMod val="65000"/>
                  </a:srgbClr>
                </a:gs>
              </a:gsLst>
              <a:lin ang="81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4" name="图片 3" descr="服务端架构"/>
          <p:cNvPicPr>
            <a:picLocks noChangeAspect="1"/>
          </p:cNvPicPr>
          <p:nvPr/>
        </p:nvPicPr>
        <p:blipFill>
          <a:blip r:embed="rId5"/>
          <a:stretch>
            <a:fillRect/>
          </a:stretch>
        </p:blipFill>
        <p:spPr>
          <a:xfrm>
            <a:off x="387985" y="1208405"/>
            <a:ext cx="11416665" cy="514223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p:grpSpPr>
        <p:sp>
          <p:nvSpPr>
            <p:cNvPr id="8" name="矩形 7"/>
            <p:cNvSpPr/>
            <p:nvPr>
              <p:custDataLst>
                <p:tags r:id="rId1"/>
              </p:custDataLst>
            </p:nvPr>
          </p:nvSpPr>
          <p:spPr>
            <a:xfrm>
              <a:off x="723900" y="363538"/>
              <a:ext cx="11468099" cy="5232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8102" y="303571"/>
              <a:ext cx="412659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lt1"/>
                  </a:solidFill>
                  <a:effectLst/>
                  <a:uLnTx/>
                  <a:uFillTx/>
                  <a:cs typeface="+mn-ea"/>
                  <a:sym typeface="+mn-lt"/>
                </a:rPr>
                <a:t>技术方案：大模型</a:t>
              </a:r>
              <a:endParaRPr lang="zh-CN" altLang="en-US"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grpSp>
        <p:nvGrpSpPr>
          <p:cNvPr id="13" name="Group 4"/>
          <p:cNvGrpSpPr>
            <a:grpSpLocks noChangeAspect="1"/>
          </p:cNvGrpSpPr>
          <p:nvPr>
            <p:custDataLst>
              <p:tags r:id="rId4"/>
            </p:custDataLst>
          </p:nvPr>
        </p:nvGrpSpPr>
        <p:grpSpPr bwMode="auto">
          <a:xfrm>
            <a:off x="1249146" y="1498011"/>
            <a:ext cx="2080182" cy="1761279"/>
            <a:chOff x="914" y="1471"/>
            <a:chExt cx="1195" cy="1144"/>
          </a:xfrm>
          <a:solidFill>
            <a:srgbClr val="2D313B"/>
          </a:solidFill>
        </p:grpSpPr>
        <p:sp>
          <p:nvSpPr>
            <p:cNvPr id="14" name="Freeform 5"/>
            <p:cNvSpPr/>
            <p:nvPr>
              <p:custDataLst>
                <p:tags r:id="rId5"/>
              </p:custDataLst>
            </p:nvPr>
          </p:nvSpPr>
          <p:spPr bwMode="auto">
            <a:xfrm>
              <a:off x="914" y="1471"/>
              <a:ext cx="1195" cy="118"/>
            </a:xfrm>
            <a:custGeom>
              <a:avLst/>
              <a:gdLst>
                <a:gd name="T0" fmla="*/ 768 w 792"/>
                <a:gd name="T1" fmla="*/ 0 h 78"/>
                <a:gd name="T2" fmla="*/ 747 w 792"/>
                <a:gd name="T3" fmla="*/ 20 h 78"/>
                <a:gd name="T4" fmla="*/ 45 w 792"/>
                <a:gd name="T5" fmla="*/ 20 h 78"/>
                <a:gd name="T6" fmla="*/ 24 w 792"/>
                <a:gd name="T7" fmla="*/ 0 h 78"/>
                <a:gd name="T8" fmla="*/ 0 w 792"/>
                <a:gd name="T9" fmla="*/ 39 h 78"/>
                <a:gd name="T10" fmla="*/ 24 w 792"/>
                <a:gd name="T11" fmla="*/ 78 h 78"/>
                <a:gd name="T12" fmla="*/ 45 w 792"/>
                <a:gd name="T13" fmla="*/ 58 h 78"/>
                <a:gd name="T14" fmla="*/ 747 w 792"/>
                <a:gd name="T15" fmla="*/ 58 h 78"/>
                <a:gd name="T16" fmla="*/ 768 w 792"/>
                <a:gd name="T17" fmla="*/ 78 h 78"/>
                <a:gd name="T18" fmla="*/ 792 w 792"/>
                <a:gd name="T19" fmla="*/ 39 h 78"/>
                <a:gd name="T20" fmla="*/ 768 w 792"/>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2" h="78">
                  <a:moveTo>
                    <a:pt x="768" y="0"/>
                  </a:moveTo>
                  <a:cubicBezTo>
                    <a:pt x="759" y="0"/>
                    <a:pt x="751" y="8"/>
                    <a:pt x="747" y="20"/>
                  </a:cubicBezTo>
                  <a:cubicBezTo>
                    <a:pt x="45" y="20"/>
                    <a:pt x="45" y="20"/>
                    <a:pt x="45" y="20"/>
                  </a:cubicBezTo>
                  <a:cubicBezTo>
                    <a:pt x="41" y="8"/>
                    <a:pt x="33" y="0"/>
                    <a:pt x="24" y="0"/>
                  </a:cubicBezTo>
                  <a:cubicBezTo>
                    <a:pt x="11" y="0"/>
                    <a:pt x="0" y="17"/>
                    <a:pt x="0" y="39"/>
                  </a:cubicBezTo>
                  <a:cubicBezTo>
                    <a:pt x="0" y="60"/>
                    <a:pt x="11" y="78"/>
                    <a:pt x="24" y="78"/>
                  </a:cubicBezTo>
                  <a:cubicBezTo>
                    <a:pt x="33" y="78"/>
                    <a:pt x="41" y="69"/>
                    <a:pt x="45" y="58"/>
                  </a:cubicBezTo>
                  <a:cubicBezTo>
                    <a:pt x="747" y="58"/>
                    <a:pt x="747" y="58"/>
                    <a:pt x="747" y="58"/>
                  </a:cubicBezTo>
                  <a:cubicBezTo>
                    <a:pt x="751" y="69"/>
                    <a:pt x="759" y="78"/>
                    <a:pt x="768" y="78"/>
                  </a:cubicBezTo>
                  <a:cubicBezTo>
                    <a:pt x="781" y="78"/>
                    <a:pt x="792" y="60"/>
                    <a:pt x="792" y="39"/>
                  </a:cubicBezTo>
                  <a:cubicBezTo>
                    <a:pt x="792" y="17"/>
                    <a:pt x="781" y="0"/>
                    <a:pt x="768" y="0"/>
                  </a:cubicBez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45720" rIns="91440" bIns="45720" numCol="1" anchor="t" anchorCtr="0" compatLnSpc="1"/>
            <a:lstStyle/>
            <a:p>
              <a:pPr>
                <a:defRPr/>
              </a:pPr>
              <a:endParaRPr lang="zh-CN" altLang="en-US" sz="4000">
                <a:solidFill>
                  <a:prstClr val="black"/>
                </a:solidFill>
                <a:cs typeface="+mn-ea"/>
                <a:sym typeface="+mn-lt"/>
              </a:endParaRPr>
            </a:p>
          </p:txBody>
        </p:sp>
        <p:sp>
          <p:nvSpPr>
            <p:cNvPr id="15" name="Freeform 6"/>
            <p:cNvSpPr/>
            <p:nvPr>
              <p:custDataLst>
                <p:tags r:id="rId6"/>
              </p:custDataLst>
            </p:nvPr>
          </p:nvSpPr>
          <p:spPr bwMode="auto">
            <a:xfrm>
              <a:off x="1009" y="1500"/>
              <a:ext cx="1005" cy="1115"/>
            </a:xfrm>
            <a:custGeom>
              <a:avLst/>
              <a:gdLst>
                <a:gd name="T0" fmla="*/ 502 w 1005"/>
                <a:gd name="T1" fmla="*/ 916 h 1115"/>
                <a:gd name="T2" fmla="*/ 1005 w 1005"/>
                <a:gd name="T3" fmla="*/ 1115 h 1115"/>
                <a:gd name="T4" fmla="*/ 1005 w 1005"/>
                <a:gd name="T5" fmla="*/ 0 h 1115"/>
                <a:gd name="T6" fmla="*/ 0 w 1005"/>
                <a:gd name="T7" fmla="*/ 0 h 1115"/>
                <a:gd name="T8" fmla="*/ 0 w 1005"/>
                <a:gd name="T9" fmla="*/ 1115 h 1115"/>
                <a:gd name="T10" fmla="*/ 502 w 1005"/>
                <a:gd name="T11" fmla="*/ 916 h 1115"/>
              </a:gdLst>
              <a:ahLst/>
              <a:cxnLst>
                <a:cxn ang="0">
                  <a:pos x="T0" y="T1"/>
                </a:cxn>
                <a:cxn ang="0">
                  <a:pos x="T2" y="T3"/>
                </a:cxn>
                <a:cxn ang="0">
                  <a:pos x="T4" y="T5"/>
                </a:cxn>
                <a:cxn ang="0">
                  <a:pos x="T6" y="T7"/>
                </a:cxn>
                <a:cxn ang="0">
                  <a:pos x="T8" y="T9"/>
                </a:cxn>
                <a:cxn ang="0">
                  <a:pos x="T10" y="T11"/>
                </a:cxn>
              </a:cxnLst>
              <a:rect l="0" t="0" r="r" b="b"/>
              <a:pathLst>
                <a:path w="1005" h="1115">
                  <a:moveTo>
                    <a:pt x="502" y="916"/>
                  </a:moveTo>
                  <a:lnTo>
                    <a:pt x="1005" y="1115"/>
                  </a:lnTo>
                  <a:lnTo>
                    <a:pt x="1005" y="0"/>
                  </a:lnTo>
                  <a:lnTo>
                    <a:pt x="0" y="0"/>
                  </a:lnTo>
                  <a:lnTo>
                    <a:pt x="0" y="1115"/>
                  </a:lnTo>
                  <a:lnTo>
                    <a:pt x="502" y="916"/>
                  </a:ln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0" rIns="91440" bIns="180000" numCol="1" anchor="ctr" anchorCtr="0" compatLnSpc="1"/>
            <a:lstStyle/>
            <a:p>
              <a:pPr algn="ctr">
                <a:defRPr/>
              </a:pPr>
              <a:r>
                <a:rPr lang="en-US" altLang="zh-CN" sz="6000" dirty="0">
                  <a:solidFill>
                    <a:srgbClr val="FFFFFF"/>
                  </a:solidFill>
                  <a:cs typeface="+mn-ea"/>
                  <a:sym typeface="+mn-lt"/>
                </a:rPr>
                <a:t>A</a:t>
              </a:r>
              <a:endParaRPr lang="en-US" altLang="zh-CN" sz="6000" dirty="0">
                <a:solidFill>
                  <a:srgbClr val="FFFFFF"/>
                </a:solidFill>
                <a:cs typeface="+mn-ea"/>
                <a:sym typeface="+mn-lt"/>
              </a:endParaRPr>
            </a:p>
          </p:txBody>
        </p:sp>
      </p:grpSp>
      <p:grpSp>
        <p:nvGrpSpPr>
          <p:cNvPr id="17" name="Group 4"/>
          <p:cNvGrpSpPr>
            <a:grpSpLocks noChangeAspect="1"/>
          </p:cNvGrpSpPr>
          <p:nvPr>
            <p:custDataLst>
              <p:tags r:id="rId7"/>
            </p:custDataLst>
          </p:nvPr>
        </p:nvGrpSpPr>
        <p:grpSpPr bwMode="auto">
          <a:xfrm>
            <a:off x="3825148" y="1498011"/>
            <a:ext cx="2080182" cy="1761279"/>
            <a:chOff x="914" y="1471"/>
            <a:chExt cx="1195" cy="1144"/>
          </a:xfrm>
          <a:solidFill>
            <a:srgbClr val="C82C41"/>
          </a:solidFill>
        </p:grpSpPr>
        <p:sp>
          <p:nvSpPr>
            <p:cNvPr id="18" name="Freeform 5"/>
            <p:cNvSpPr/>
            <p:nvPr>
              <p:custDataLst>
                <p:tags r:id="rId8"/>
              </p:custDataLst>
            </p:nvPr>
          </p:nvSpPr>
          <p:spPr bwMode="auto">
            <a:xfrm>
              <a:off x="914" y="1471"/>
              <a:ext cx="1195" cy="118"/>
            </a:xfrm>
            <a:custGeom>
              <a:avLst/>
              <a:gdLst>
                <a:gd name="T0" fmla="*/ 768 w 792"/>
                <a:gd name="T1" fmla="*/ 0 h 78"/>
                <a:gd name="T2" fmla="*/ 747 w 792"/>
                <a:gd name="T3" fmla="*/ 20 h 78"/>
                <a:gd name="T4" fmla="*/ 45 w 792"/>
                <a:gd name="T5" fmla="*/ 20 h 78"/>
                <a:gd name="T6" fmla="*/ 24 w 792"/>
                <a:gd name="T7" fmla="*/ 0 h 78"/>
                <a:gd name="T8" fmla="*/ 0 w 792"/>
                <a:gd name="T9" fmla="*/ 39 h 78"/>
                <a:gd name="T10" fmla="*/ 24 w 792"/>
                <a:gd name="T11" fmla="*/ 78 h 78"/>
                <a:gd name="T12" fmla="*/ 45 w 792"/>
                <a:gd name="T13" fmla="*/ 58 h 78"/>
                <a:gd name="T14" fmla="*/ 747 w 792"/>
                <a:gd name="T15" fmla="*/ 58 h 78"/>
                <a:gd name="T16" fmla="*/ 768 w 792"/>
                <a:gd name="T17" fmla="*/ 78 h 78"/>
                <a:gd name="T18" fmla="*/ 792 w 792"/>
                <a:gd name="T19" fmla="*/ 39 h 78"/>
                <a:gd name="T20" fmla="*/ 768 w 792"/>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2" h="78">
                  <a:moveTo>
                    <a:pt x="768" y="0"/>
                  </a:moveTo>
                  <a:cubicBezTo>
                    <a:pt x="759" y="0"/>
                    <a:pt x="751" y="8"/>
                    <a:pt x="747" y="20"/>
                  </a:cubicBezTo>
                  <a:cubicBezTo>
                    <a:pt x="45" y="20"/>
                    <a:pt x="45" y="20"/>
                    <a:pt x="45" y="20"/>
                  </a:cubicBezTo>
                  <a:cubicBezTo>
                    <a:pt x="41" y="8"/>
                    <a:pt x="33" y="0"/>
                    <a:pt x="24" y="0"/>
                  </a:cubicBezTo>
                  <a:cubicBezTo>
                    <a:pt x="11" y="0"/>
                    <a:pt x="0" y="17"/>
                    <a:pt x="0" y="39"/>
                  </a:cubicBezTo>
                  <a:cubicBezTo>
                    <a:pt x="0" y="60"/>
                    <a:pt x="11" y="78"/>
                    <a:pt x="24" y="78"/>
                  </a:cubicBezTo>
                  <a:cubicBezTo>
                    <a:pt x="33" y="78"/>
                    <a:pt x="41" y="69"/>
                    <a:pt x="45" y="58"/>
                  </a:cubicBezTo>
                  <a:cubicBezTo>
                    <a:pt x="747" y="58"/>
                    <a:pt x="747" y="58"/>
                    <a:pt x="747" y="58"/>
                  </a:cubicBezTo>
                  <a:cubicBezTo>
                    <a:pt x="751" y="69"/>
                    <a:pt x="759" y="78"/>
                    <a:pt x="768" y="78"/>
                  </a:cubicBezTo>
                  <a:cubicBezTo>
                    <a:pt x="781" y="78"/>
                    <a:pt x="792" y="60"/>
                    <a:pt x="792" y="39"/>
                  </a:cubicBezTo>
                  <a:cubicBezTo>
                    <a:pt x="792" y="17"/>
                    <a:pt x="781" y="0"/>
                    <a:pt x="768" y="0"/>
                  </a:cubicBez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45720" rIns="91440" bIns="45720" numCol="1" anchor="t" anchorCtr="0" compatLnSpc="1"/>
            <a:lstStyle/>
            <a:p>
              <a:pPr>
                <a:defRPr/>
              </a:pPr>
              <a:endParaRPr lang="zh-CN" altLang="en-US" sz="4000">
                <a:solidFill>
                  <a:prstClr val="black"/>
                </a:solidFill>
                <a:cs typeface="+mn-ea"/>
                <a:sym typeface="+mn-lt"/>
              </a:endParaRPr>
            </a:p>
          </p:txBody>
        </p:sp>
        <p:sp>
          <p:nvSpPr>
            <p:cNvPr id="19" name="Freeform 6"/>
            <p:cNvSpPr/>
            <p:nvPr>
              <p:custDataLst>
                <p:tags r:id="rId9"/>
              </p:custDataLst>
            </p:nvPr>
          </p:nvSpPr>
          <p:spPr bwMode="auto">
            <a:xfrm>
              <a:off x="1009" y="1500"/>
              <a:ext cx="1005" cy="1115"/>
            </a:xfrm>
            <a:custGeom>
              <a:avLst/>
              <a:gdLst>
                <a:gd name="T0" fmla="*/ 502 w 1005"/>
                <a:gd name="T1" fmla="*/ 916 h 1115"/>
                <a:gd name="T2" fmla="*/ 1005 w 1005"/>
                <a:gd name="T3" fmla="*/ 1115 h 1115"/>
                <a:gd name="T4" fmla="*/ 1005 w 1005"/>
                <a:gd name="T5" fmla="*/ 0 h 1115"/>
                <a:gd name="T6" fmla="*/ 0 w 1005"/>
                <a:gd name="T7" fmla="*/ 0 h 1115"/>
                <a:gd name="T8" fmla="*/ 0 w 1005"/>
                <a:gd name="T9" fmla="*/ 1115 h 1115"/>
                <a:gd name="T10" fmla="*/ 502 w 1005"/>
                <a:gd name="T11" fmla="*/ 916 h 1115"/>
              </a:gdLst>
              <a:ahLst/>
              <a:cxnLst>
                <a:cxn ang="0">
                  <a:pos x="T0" y="T1"/>
                </a:cxn>
                <a:cxn ang="0">
                  <a:pos x="T2" y="T3"/>
                </a:cxn>
                <a:cxn ang="0">
                  <a:pos x="T4" y="T5"/>
                </a:cxn>
                <a:cxn ang="0">
                  <a:pos x="T6" y="T7"/>
                </a:cxn>
                <a:cxn ang="0">
                  <a:pos x="T8" y="T9"/>
                </a:cxn>
                <a:cxn ang="0">
                  <a:pos x="T10" y="T11"/>
                </a:cxn>
              </a:cxnLst>
              <a:rect l="0" t="0" r="r" b="b"/>
              <a:pathLst>
                <a:path w="1005" h="1115">
                  <a:moveTo>
                    <a:pt x="502" y="916"/>
                  </a:moveTo>
                  <a:lnTo>
                    <a:pt x="1005" y="1115"/>
                  </a:lnTo>
                  <a:lnTo>
                    <a:pt x="1005" y="0"/>
                  </a:lnTo>
                  <a:lnTo>
                    <a:pt x="0" y="0"/>
                  </a:lnTo>
                  <a:lnTo>
                    <a:pt x="0" y="1115"/>
                  </a:lnTo>
                  <a:lnTo>
                    <a:pt x="502" y="916"/>
                  </a:ln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0" rIns="91440" bIns="180000" numCol="1" anchor="ctr" anchorCtr="0" compatLnSpc="1"/>
            <a:lstStyle/>
            <a:p>
              <a:pPr algn="ctr">
                <a:defRPr/>
              </a:pPr>
              <a:r>
                <a:rPr lang="en-US" altLang="zh-CN" sz="6000" dirty="0">
                  <a:solidFill>
                    <a:srgbClr val="FFFFFF"/>
                  </a:solidFill>
                  <a:cs typeface="+mn-ea"/>
                  <a:sym typeface="+mn-lt"/>
                </a:rPr>
                <a:t>B</a:t>
              </a:r>
              <a:endParaRPr lang="en-US" altLang="zh-CN" sz="6000" dirty="0">
                <a:solidFill>
                  <a:srgbClr val="FFFFFF"/>
                </a:solidFill>
                <a:cs typeface="+mn-ea"/>
                <a:sym typeface="+mn-lt"/>
              </a:endParaRPr>
            </a:p>
          </p:txBody>
        </p:sp>
      </p:grpSp>
      <p:grpSp>
        <p:nvGrpSpPr>
          <p:cNvPr id="21" name="Group 4"/>
          <p:cNvGrpSpPr>
            <a:grpSpLocks noChangeAspect="1"/>
          </p:cNvGrpSpPr>
          <p:nvPr>
            <p:custDataLst>
              <p:tags r:id="rId10"/>
            </p:custDataLst>
          </p:nvPr>
        </p:nvGrpSpPr>
        <p:grpSpPr bwMode="auto">
          <a:xfrm>
            <a:off x="6401150" y="1498011"/>
            <a:ext cx="2080182" cy="1761279"/>
            <a:chOff x="914" y="1471"/>
            <a:chExt cx="1195" cy="1144"/>
          </a:xfrm>
          <a:solidFill>
            <a:srgbClr val="2D313B"/>
          </a:solidFill>
        </p:grpSpPr>
        <p:sp>
          <p:nvSpPr>
            <p:cNvPr id="22" name="Freeform 5"/>
            <p:cNvSpPr/>
            <p:nvPr>
              <p:custDataLst>
                <p:tags r:id="rId11"/>
              </p:custDataLst>
            </p:nvPr>
          </p:nvSpPr>
          <p:spPr bwMode="auto">
            <a:xfrm>
              <a:off x="914" y="1471"/>
              <a:ext cx="1195" cy="118"/>
            </a:xfrm>
            <a:custGeom>
              <a:avLst/>
              <a:gdLst>
                <a:gd name="T0" fmla="*/ 768 w 792"/>
                <a:gd name="T1" fmla="*/ 0 h 78"/>
                <a:gd name="T2" fmla="*/ 747 w 792"/>
                <a:gd name="T3" fmla="*/ 20 h 78"/>
                <a:gd name="T4" fmla="*/ 45 w 792"/>
                <a:gd name="T5" fmla="*/ 20 h 78"/>
                <a:gd name="T6" fmla="*/ 24 w 792"/>
                <a:gd name="T7" fmla="*/ 0 h 78"/>
                <a:gd name="T8" fmla="*/ 0 w 792"/>
                <a:gd name="T9" fmla="*/ 39 h 78"/>
                <a:gd name="T10" fmla="*/ 24 w 792"/>
                <a:gd name="T11" fmla="*/ 78 h 78"/>
                <a:gd name="T12" fmla="*/ 45 w 792"/>
                <a:gd name="T13" fmla="*/ 58 h 78"/>
                <a:gd name="T14" fmla="*/ 747 w 792"/>
                <a:gd name="T15" fmla="*/ 58 h 78"/>
                <a:gd name="T16" fmla="*/ 768 w 792"/>
                <a:gd name="T17" fmla="*/ 78 h 78"/>
                <a:gd name="T18" fmla="*/ 792 w 792"/>
                <a:gd name="T19" fmla="*/ 39 h 78"/>
                <a:gd name="T20" fmla="*/ 768 w 792"/>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2" h="78">
                  <a:moveTo>
                    <a:pt x="768" y="0"/>
                  </a:moveTo>
                  <a:cubicBezTo>
                    <a:pt x="759" y="0"/>
                    <a:pt x="751" y="8"/>
                    <a:pt x="747" y="20"/>
                  </a:cubicBezTo>
                  <a:cubicBezTo>
                    <a:pt x="45" y="20"/>
                    <a:pt x="45" y="20"/>
                    <a:pt x="45" y="20"/>
                  </a:cubicBezTo>
                  <a:cubicBezTo>
                    <a:pt x="41" y="8"/>
                    <a:pt x="33" y="0"/>
                    <a:pt x="24" y="0"/>
                  </a:cubicBezTo>
                  <a:cubicBezTo>
                    <a:pt x="11" y="0"/>
                    <a:pt x="0" y="17"/>
                    <a:pt x="0" y="39"/>
                  </a:cubicBezTo>
                  <a:cubicBezTo>
                    <a:pt x="0" y="60"/>
                    <a:pt x="11" y="78"/>
                    <a:pt x="24" y="78"/>
                  </a:cubicBezTo>
                  <a:cubicBezTo>
                    <a:pt x="33" y="78"/>
                    <a:pt x="41" y="69"/>
                    <a:pt x="45" y="58"/>
                  </a:cubicBezTo>
                  <a:cubicBezTo>
                    <a:pt x="747" y="58"/>
                    <a:pt x="747" y="58"/>
                    <a:pt x="747" y="58"/>
                  </a:cubicBezTo>
                  <a:cubicBezTo>
                    <a:pt x="751" y="69"/>
                    <a:pt x="759" y="78"/>
                    <a:pt x="768" y="78"/>
                  </a:cubicBezTo>
                  <a:cubicBezTo>
                    <a:pt x="781" y="78"/>
                    <a:pt x="792" y="60"/>
                    <a:pt x="792" y="39"/>
                  </a:cubicBezTo>
                  <a:cubicBezTo>
                    <a:pt x="792" y="17"/>
                    <a:pt x="781" y="0"/>
                    <a:pt x="768" y="0"/>
                  </a:cubicBez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45720" rIns="91440" bIns="45720" numCol="1" anchor="t" anchorCtr="0" compatLnSpc="1"/>
            <a:lstStyle/>
            <a:p>
              <a:pPr>
                <a:defRPr/>
              </a:pPr>
              <a:endParaRPr lang="zh-CN" altLang="en-US" sz="4000">
                <a:solidFill>
                  <a:prstClr val="black"/>
                </a:solidFill>
                <a:cs typeface="+mn-ea"/>
                <a:sym typeface="+mn-lt"/>
              </a:endParaRPr>
            </a:p>
          </p:txBody>
        </p:sp>
        <p:sp>
          <p:nvSpPr>
            <p:cNvPr id="23" name="Freeform 6"/>
            <p:cNvSpPr/>
            <p:nvPr>
              <p:custDataLst>
                <p:tags r:id="rId12"/>
              </p:custDataLst>
            </p:nvPr>
          </p:nvSpPr>
          <p:spPr bwMode="auto">
            <a:xfrm>
              <a:off x="1009" y="1500"/>
              <a:ext cx="1005" cy="1115"/>
            </a:xfrm>
            <a:custGeom>
              <a:avLst/>
              <a:gdLst>
                <a:gd name="T0" fmla="*/ 502 w 1005"/>
                <a:gd name="T1" fmla="*/ 916 h 1115"/>
                <a:gd name="T2" fmla="*/ 1005 w 1005"/>
                <a:gd name="T3" fmla="*/ 1115 h 1115"/>
                <a:gd name="T4" fmla="*/ 1005 w 1005"/>
                <a:gd name="T5" fmla="*/ 0 h 1115"/>
                <a:gd name="T6" fmla="*/ 0 w 1005"/>
                <a:gd name="T7" fmla="*/ 0 h 1115"/>
                <a:gd name="T8" fmla="*/ 0 w 1005"/>
                <a:gd name="T9" fmla="*/ 1115 h 1115"/>
                <a:gd name="T10" fmla="*/ 502 w 1005"/>
                <a:gd name="T11" fmla="*/ 916 h 1115"/>
              </a:gdLst>
              <a:ahLst/>
              <a:cxnLst>
                <a:cxn ang="0">
                  <a:pos x="T0" y="T1"/>
                </a:cxn>
                <a:cxn ang="0">
                  <a:pos x="T2" y="T3"/>
                </a:cxn>
                <a:cxn ang="0">
                  <a:pos x="T4" y="T5"/>
                </a:cxn>
                <a:cxn ang="0">
                  <a:pos x="T6" y="T7"/>
                </a:cxn>
                <a:cxn ang="0">
                  <a:pos x="T8" y="T9"/>
                </a:cxn>
                <a:cxn ang="0">
                  <a:pos x="T10" y="T11"/>
                </a:cxn>
              </a:cxnLst>
              <a:rect l="0" t="0" r="r" b="b"/>
              <a:pathLst>
                <a:path w="1005" h="1115">
                  <a:moveTo>
                    <a:pt x="502" y="916"/>
                  </a:moveTo>
                  <a:lnTo>
                    <a:pt x="1005" y="1115"/>
                  </a:lnTo>
                  <a:lnTo>
                    <a:pt x="1005" y="0"/>
                  </a:lnTo>
                  <a:lnTo>
                    <a:pt x="0" y="0"/>
                  </a:lnTo>
                  <a:lnTo>
                    <a:pt x="0" y="1115"/>
                  </a:lnTo>
                  <a:lnTo>
                    <a:pt x="502" y="916"/>
                  </a:ln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0" rIns="91440" bIns="180000" numCol="1" anchor="ctr" anchorCtr="0" compatLnSpc="1"/>
            <a:lstStyle/>
            <a:p>
              <a:pPr algn="ctr">
                <a:defRPr/>
              </a:pPr>
              <a:r>
                <a:rPr lang="en-US" altLang="zh-CN" sz="6000" dirty="0">
                  <a:solidFill>
                    <a:srgbClr val="FFFFFF"/>
                  </a:solidFill>
                  <a:cs typeface="+mn-ea"/>
                  <a:sym typeface="+mn-lt"/>
                </a:rPr>
                <a:t>C</a:t>
              </a:r>
              <a:endParaRPr lang="en-US" altLang="zh-CN" sz="6000" dirty="0">
                <a:solidFill>
                  <a:srgbClr val="FFFFFF"/>
                </a:solidFill>
                <a:cs typeface="+mn-ea"/>
                <a:sym typeface="+mn-lt"/>
              </a:endParaRPr>
            </a:p>
          </p:txBody>
        </p:sp>
      </p:grpSp>
      <p:grpSp>
        <p:nvGrpSpPr>
          <p:cNvPr id="25" name="Group 4"/>
          <p:cNvGrpSpPr>
            <a:grpSpLocks noChangeAspect="1"/>
          </p:cNvGrpSpPr>
          <p:nvPr>
            <p:custDataLst>
              <p:tags r:id="rId13"/>
            </p:custDataLst>
          </p:nvPr>
        </p:nvGrpSpPr>
        <p:grpSpPr bwMode="auto">
          <a:xfrm>
            <a:off x="8977153" y="1498011"/>
            <a:ext cx="2080182" cy="1761279"/>
            <a:chOff x="914" y="1471"/>
            <a:chExt cx="1195" cy="1144"/>
          </a:xfrm>
          <a:solidFill>
            <a:srgbClr val="C82C41"/>
          </a:solidFill>
        </p:grpSpPr>
        <p:sp>
          <p:nvSpPr>
            <p:cNvPr id="26" name="Freeform 5"/>
            <p:cNvSpPr/>
            <p:nvPr>
              <p:custDataLst>
                <p:tags r:id="rId14"/>
              </p:custDataLst>
            </p:nvPr>
          </p:nvSpPr>
          <p:spPr bwMode="auto">
            <a:xfrm>
              <a:off x="914" y="1471"/>
              <a:ext cx="1195" cy="118"/>
            </a:xfrm>
            <a:custGeom>
              <a:avLst/>
              <a:gdLst>
                <a:gd name="T0" fmla="*/ 768 w 792"/>
                <a:gd name="T1" fmla="*/ 0 h 78"/>
                <a:gd name="T2" fmla="*/ 747 w 792"/>
                <a:gd name="T3" fmla="*/ 20 h 78"/>
                <a:gd name="T4" fmla="*/ 45 w 792"/>
                <a:gd name="T5" fmla="*/ 20 h 78"/>
                <a:gd name="T6" fmla="*/ 24 w 792"/>
                <a:gd name="T7" fmla="*/ 0 h 78"/>
                <a:gd name="T8" fmla="*/ 0 w 792"/>
                <a:gd name="T9" fmla="*/ 39 h 78"/>
                <a:gd name="T10" fmla="*/ 24 w 792"/>
                <a:gd name="T11" fmla="*/ 78 h 78"/>
                <a:gd name="T12" fmla="*/ 45 w 792"/>
                <a:gd name="T13" fmla="*/ 58 h 78"/>
                <a:gd name="T14" fmla="*/ 747 w 792"/>
                <a:gd name="T15" fmla="*/ 58 h 78"/>
                <a:gd name="T16" fmla="*/ 768 w 792"/>
                <a:gd name="T17" fmla="*/ 78 h 78"/>
                <a:gd name="T18" fmla="*/ 792 w 792"/>
                <a:gd name="T19" fmla="*/ 39 h 78"/>
                <a:gd name="T20" fmla="*/ 768 w 792"/>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2" h="78">
                  <a:moveTo>
                    <a:pt x="768" y="0"/>
                  </a:moveTo>
                  <a:cubicBezTo>
                    <a:pt x="759" y="0"/>
                    <a:pt x="751" y="8"/>
                    <a:pt x="747" y="20"/>
                  </a:cubicBezTo>
                  <a:cubicBezTo>
                    <a:pt x="45" y="20"/>
                    <a:pt x="45" y="20"/>
                    <a:pt x="45" y="20"/>
                  </a:cubicBezTo>
                  <a:cubicBezTo>
                    <a:pt x="41" y="8"/>
                    <a:pt x="33" y="0"/>
                    <a:pt x="24" y="0"/>
                  </a:cubicBezTo>
                  <a:cubicBezTo>
                    <a:pt x="11" y="0"/>
                    <a:pt x="0" y="17"/>
                    <a:pt x="0" y="39"/>
                  </a:cubicBezTo>
                  <a:cubicBezTo>
                    <a:pt x="0" y="60"/>
                    <a:pt x="11" y="78"/>
                    <a:pt x="24" y="78"/>
                  </a:cubicBezTo>
                  <a:cubicBezTo>
                    <a:pt x="33" y="78"/>
                    <a:pt x="41" y="69"/>
                    <a:pt x="45" y="58"/>
                  </a:cubicBezTo>
                  <a:cubicBezTo>
                    <a:pt x="747" y="58"/>
                    <a:pt x="747" y="58"/>
                    <a:pt x="747" y="58"/>
                  </a:cubicBezTo>
                  <a:cubicBezTo>
                    <a:pt x="751" y="69"/>
                    <a:pt x="759" y="78"/>
                    <a:pt x="768" y="78"/>
                  </a:cubicBezTo>
                  <a:cubicBezTo>
                    <a:pt x="781" y="78"/>
                    <a:pt x="792" y="60"/>
                    <a:pt x="792" y="39"/>
                  </a:cubicBezTo>
                  <a:cubicBezTo>
                    <a:pt x="792" y="17"/>
                    <a:pt x="781" y="0"/>
                    <a:pt x="768" y="0"/>
                  </a:cubicBez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45720" rIns="91440" bIns="45720" numCol="1" anchor="t" anchorCtr="0" compatLnSpc="1"/>
            <a:lstStyle/>
            <a:p>
              <a:pPr>
                <a:defRPr/>
              </a:pPr>
              <a:endParaRPr lang="zh-CN" altLang="en-US" sz="4000">
                <a:solidFill>
                  <a:prstClr val="black"/>
                </a:solidFill>
                <a:cs typeface="+mn-ea"/>
                <a:sym typeface="+mn-lt"/>
              </a:endParaRPr>
            </a:p>
          </p:txBody>
        </p:sp>
        <p:sp>
          <p:nvSpPr>
            <p:cNvPr id="27" name="Freeform 6"/>
            <p:cNvSpPr/>
            <p:nvPr>
              <p:custDataLst>
                <p:tags r:id="rId15"/>
              </p:custDataLst>
            </p:nvPr>
          </p:nvSpPr>
          <p:spPr bwMode="auto">
            <a:xfrm>
              <a:off x="1009" y="1500"/>
              <a:ext cx="1005" cy="1115"/>
            </a:xfrm>
            <a:custGeom>
              <a:avLst/>
              <a:gdLst>
                <a:gd name="T0" fmla="*/ 502 w 1005"/>
                <a:gd name="T1" fmla="*/ 916 h 1115"/>
                <a:gd name="T2" fmla="*/ 1005 w 1005"/>
                <a:gd name="T3" fmla="*/ 1115 h 1115"/>
                <a:gd name="T4" fmla="*/ 1005 w 1005"/>
                <a:gd name="T5" fmla="*/ 0 h 1115"/>
                <a:gd name="T6" fmla="*/ 0 w 1005"/>
                <a:gd name="T7" fmla="*/ 0 h 1115"/>
                <a:gd name="T8" fmla="*/ 0 w 1005"/>
                <a:gd name="T9" fmla="*/ 1115 h 1115"/>
                <a:gd name="T10" fmla="*/ 502 w 1005"/>
                <a:gd name="T11" fmla="*/ 916 h 1115"/>
              </a:gdLst>
              <a:ahLst/>
              <a:cxnLst>
                <a:cxn ang="0">
                  <a:pos x="T0" y="T1"/>
                </a:cxn>
                <a:cxn ang="0">
                  <a:pos x="T2" y="T3"/>
                </a:cxn>
                <a:cxn ang="0">
                  <a:pos x="T4" y="T5"/>
                </a:cxn>
                <a:cxn ang="0">
                  <a:pos x="T6" y="T7"/>
                </a:cxn>
                <a:cxn ang="0">
                  <a:pos x="T8" y="T9"/>
                </a:cxn>
                <a:cxn ang="0">
                  <a:pos x="T10" y="T11"/>
                </a:cxn>
              </a:cxnLst>
              <a:rect l="0" t="0" r="r" b="b"/>
              <a:pathLst>
                <a:path w="1005" h="1115">
                  <a:moveTo>
                    <a:pt x="502" y="916"/>
                  </a:moveTo>
                  <a:lnTo>
                    <a:pt x="1005" y="1115"/>
                  </a:lnTo>
                  <a:lnTo>
                    <a:pt x="1005" y="0"/>
                  </a:lnTo>
                  <a:lnTo>
                    <a:pt x="0" y="0"/>
                  </a:lnTo>
                  <a:lnTo>
                    <a:pt x="0" y="1115"/>
                  </a:lnTo>
                  <a:lnTo>
                    <a:pt x="502" y="916"/>
                  </a:lnTo>
                  <a:close/>
                </a:path>
              </a:pathLst>
            </a:custGeom>
            <a:grpFill/>
            <a:ln>
              <a:noFill/>
            </a:ln>
            <a:effectLst>
              <a:outerShdw blurRad="63500" algn="ctr" rotWithShape="0">
                <a:prstClr val="black">
                  <a:alpha val="40000"/>
                </a:prstClr>
              </a:outerShdw>
            </a:effectLst>
            <a:extLst>
              <a:ext uri="{91240B29-F687-4F45-9708-019B960494DF}">
                <a14:hiddenLine xmlns:a14="http://schemas.microsoft.com/office/drawing/2010/main" w="12700">
                  <a:solidFill>
                    <a:srgbClr val="000000"/>
                  </a:solidFill>
                  <a:prstDash val="solid"/>
                  <a:miter lim="0"/>
                  <a:headEnd/>
                  <a:tailEnd/>
                </a14:hiddenLine>
              </a:ext>
            </a:extLst>
          </p:spPr>
          <p:txBody>
            <a:bodyPr vert="horz" wrap="square" lIns="91440" tIns="0" rIns="91440" bIns="180000" numCol="1" anchor="ctr" anchorCtr="0" compatLnSpc="1"/>
            <a:lstStyle/>
            <a:p>
              <a:pPr algn="ctr">
                <a:defRPr/>
              </a:pPr>
              <a:r>
                <a:rPr lang="en-US" altLang="zh-CN" sz="6000" dirty="0">
                  <a:solidFill>
                    <a:srgbClr val="FFFFFF"/>
                  </a:solidFill>
                  <a:cs typeface="+mn-ea"/>
                  <a:sym typeface="+mn-lt"/>
                </a:rPr>
                <a:t>D</a:t>
              </a:r>
              <a:endParaRPr lang="en-US" altLang="zh-CN" sz="6000" dirty="0">
                <a:solidFill>
                  <a:srgbClr val="FFFFFF"/>
                </a:solidFill>
                <a:cs typeface="+mn-ea"/>
                <a:sym typeface="+mn-lt"/>
              </a:endParaRPr>
            </a:p>
          </p:txBody>
        </p:sp>
      </p:grpSp>
      <p:grpSp>
        <p:nvGrpSpPr>
          <p:cNvPr id="33" name="组合 32"/>
          <p:cNvGrpSpPr/>
          <p:nvPr>
            <p:custDataLst>
              <p:tags r:id="rId16"/>
            </p:custDataLst>
          </p:nvPr>
        </p:nvGrpSpPr>
        <p:grpSpPr>
          <a:xfrm>
            <a:off x="1364079" y="3598711"/>
            <a:ext cx="1924080" cy="1038439"/>
            <a:chOff x="1340433" y="4275964"/>
            <a:chExt cx="1924080" cy="1038439"/>
          </a:xfrm>
        </p:grpSpPr>
        <p:sp>
          <p:nvSpPr>
            <p:cNvPr id="34" name="Title 13"/>
            <p:cNvSpPr txBox="1"/>
            <p:nvPr>
              <p:custDataLst>
                <p:tags r:id="rId17"/>
              </p:custDataLst>
            </p:nvPr>
          </p:nvSpPr>
          <p:spPr bwMode="auto">
            <a:xfrm>
              <a:off x="1444006" y="4275964"/>
              <a:ext cx="1619232" cy="54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21899" rIns="0" bIns="121899" anchor="ctr">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algn="ctr">
                <a:defRPr/>
              </a:pPr>
              <a:r>
                <a:rPr lang="zh-CN" altLang="en-US" sz="2000" dirty="0">
                  <a:solidFill>
                    <a:schemeClr val="dk1">
                      <a:lumMod val="75000"/>
                      <a:lumOff val="25000"/>
                    </a:schemeClr>
                  </a:solidFill>
                  <a:latin typeface="+mn-lt"/>
                  <a:ea typeface="+mn-ea"/>
                  <a:cs typeface="+mn-ea"/>
                  <a:sym typeface="+mn-lt"/>
                </a:rPr>
                <a:t>通用大模型</a:t>
              </a:r>
              <a:endParaRPr lang="zh-CN" altLang="en-US" sz="2000" dirty="0">
                <a:solidFill>
                  <a:schemeClr val="dk1">
                    <a:lumMod val="75000"/>
                    <a:lumOff val="25000"/>
                  </a:schemeClr>
                </a:solidFill>
                <a:latin typeface="+mn-lt"/>
                <a:ea typeface="+mn-ea"/>
                <a:cs typeface="+mn-ea"/>
                <a:sym typeface="+mn-lt"/>
              </a:endParaRPr>
            </a:p>
          </p:txBody>
        </p:sp>
        <p:sp>
          <p:nvSpPr>
            <p:cNvPr id="35" name="TextBox 30"/>
            <p:cNvSpPr txBox="1">
              <a:spLocks noChangeArrowheads="1"/>
            </p:cNvSpPr>
            <p:nvPr>
              <p:custDataLst>
                <p:tags r:id="rId18"/>
              </p:custDataLst>
            </p:nvPr>
          </p:nvSpPr>
          <p:spPr bwMode="auto">
            <a:xfrm>
              <a:off x="1340433" y="4711788"/>
              <a:ext cx="1924080" cy="602615"/>
            </a:xfrm>
            <a:prstGeom prst="rect">
              <a:avLst/>
            </a:prstGeom>
            <a:noFill/>
          </p:spPr>
          <p:txBody>
            <a:bodyPr wrap="square" lIns="91423" tIns="45712" rIns="91423" bIns="45712" rtlCol="0">
              <a:spAutoFit/>
            </a:bodyPr>
            <a:lstStyle>
              <a:defPPr>
                <a:defRPr lang="zh-CN"/>
              </a:defPPr>
              <a:lvl1pPr>
                <a:lnSpc>
                  <a:spcPts val="2000"/>
                </a:lnSpc>
                <a:defRPr sz="1400">
                  <a:solidFill>
                    <a:schemeClr val="tx1">
                      <a:lumMod val="75000"/>
                      <a:lumOff val="25000"/>
                    </a:schemeClr>
                  </a:solidFill>
                  <a:latin typeface="字魂59号-创粗黑" panose="00000500000000000000" pitchFamily="2" charset="-122"/>
                  <a:ea typeface="字魂59号-创粗黑" panose="00000500000000000000" pitchFamily="2" charset="-122"/>
                </a:defRPr>
              </a:lvl1pPr>
            </a:lstStyle>
            <a:p>
              <a:pPr algn="ctr"/>
              <a:r>
                <a:rPr lang="en-US" altLang="zh-CN" sz="1800" dirty="0" err="1">
                  <a:solidFill>
                    <a:srgbClr val="2D313B"/>
                  </a:solidFill>
                  <a:latin typeface="+mn-lt"/>
                  <a:ea typeface="+mn-ea"/>
                  <a:cs typeface="+mn-ea"/>
                  <a:sym typeface="+mn-lt"/>
                </a:rPr>
                <a:t>ChatGLM</a:t>
              </a:r>
              <a:r>
                <a:rPr lang="zh-CN" altLang="en-US" sz="1800" dirty="0">
                  <a:solidFill>
                    <a:srgbClr val="2D313B"/>
                  </a:solidFill>
                  <a:latin typeface="+mn-lt"/>
                  <a:ea typeface="+mn-ea"/>
                  <a:cs typeface="+mn-ea"/>
                  <a:sym typeface="+mn-lt"/>
                </a:rPr>
                <a:t>，</a:t>
              </a:r>
              <a:endParaRPr lang="en-US" altLang="zh-CN" sz="1800" dirty="0">
                <a:solidFill>
                  <a:srgbClr val="2D313B"/>
                </a:solidFill>
                <a:latin typeface="+mn-lt"/>
                <a:ea typeface="+mn-ea"/>
                <a:cs typeface="+mn-ea"/>
                <a:sym typeface="+mn-lt"/>
              </a:endParaRPr>
            </a:p>
            <a:p>
              <a:pPr algn="ctr"/>
              <a:r>
                <a:rPr lang="en-US" altLang="zh-CN" sz="1800" dirty="0" err="1">
                  <a:solidFill>
                    <a:srgbClr val="2D313B"/>
                  </a:solidFill>
                  <a:latin typeface="+mn-lt"/>
                  <a:ea typeface="+mn-ea"/>
                  <a:cs typeface="+mn-ea"/>
                  <a:sym typeface="+mn-lt"/>
                </a:rPr>
                <a:t>国产开源大模型</a:t>
              </a:r>
              <a:endParaRPr lang="en-US" altLang="zh-CN" sz="1800" dirty="0">
                <a:solidFill>
                  <a:srgbClr val="2D313B"/>
                </a:solidFill>
                <a:latin typeface="+mn-lt"/>
                <a:ea typeface="+mn-ea"/>
                <a:cs typeface="+mn-ea"/>
                <a:sym typeface="+mn-lt"/>
              </a:endParaRPr>
            </a:p>
          </p:txBody>
        </p:sp>
      </p:grpSp>
      <p:grpSp>
        <p:nvGrpSpPr>
          <p:cNvPr id="36" name="组合 35"/>
          <p:cNvGrpSpPr/>
          <p:nvPr>
            <p:custDataLst>
              <p:tags r:id="rId19"/>
            </p:custDataLst>
          </p:nvPr>
        </p:nvGrpSpPr>
        <p:grpSpPr>
          <a:xfrm>
            <a:off x="4055622" y="3598711"/>
            <a:ext cx="1619233" cy="1038439"/>
            <a:chOff x="1444006" y="4245274"/>
            <a:chExt cx="1619233" cy="1038439"/>
          </a:xfrm>
        </p:grpSpPr>
        <p:sp>
          <p:nvSpPr>
            <p:cNvPr id="37" name="Title 13"/>
            <p:cNvSpPr txBox="1"/>
            <p:nvPr>
              <p:custDataLst>
                <p:tags r:id="rId20"/>
              </p:custDataLst>
            </p:nvPr>
          </p:nvSpPr>
          <p:spPr bwMode="auto">
            <a:xfrm>
              <a:off x="1444007" y="4245274"/>
              <a:ext cx="1619232" cy="54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21899" rIns="0" bIns="121899" anchor="ctr">
              <a:spAutoFit/>
            </a:bodyPr>
            <a:lstStyle>
              <a:defPPr>
                <a:defRPr lang="zh-CN"/>
              </a:defPPr>
              <a:lvl1pPr algn="ctr">
                <a:defRPr sz="2000">
                  <a:solidFill>
                    <a:schemeClr val="tx1">
                      <a:lumMod val="75000"/>
                      <a:lumOff val="25000"/>
                    </a:schemeClr>
                  </a:solidFill>
                  <a:latin typeface="字魂59号-创粗黑" panose="00000500000000000000" pitchFamily="2" charset="-122"/>
                  <a:ea typeface="字魂59号-创粗黑" panose="00000500000000000000" pitchFamily="2" charset="-122"/>
                  <a:cs typeface="Lato Regular"/>
                </a:defRPr>
              </a:lvl1pPr>
              <a:lvl2pPr marL="742950" indent="-285750">
                <a:defRPr>
                  <a:latin typeface="Calibri" panose="020F0502020204030204" charset="0"/>
                  <a:ea typeface="MS PGothic" panose="020B0600070205080204" charset="-128"/>
                </a:defRPr>
              </a:lvl2pPr>
              <a:lvl3pPr marL="1143000" indent="-228600">
                <a:defRPr>
                  <a:latin typeface="Calibri" panose="020F0502020204030204" charset="0"/>
                  <a:ea typeface="MS PGothic" panose="020B0600070205080204" charset="-128"/>
                </a:defRPr>
              </a:lvl3pPr>
              <a:lvl4pPr marL="1600200" indent="-228600">
                <a:defRPr>
                  <a:latin typeface="Calibri" panose="020F0502020204030204" charset="0"/>
                  <a:ea typeface="MS PGothic" panose="020B0600070205080204" charset="-128"/>
                </a:defRPr>
              </a:lvl4pPr>
              <a:lvl5pPr marL="2057400" indent="-228600">
                <a:defRPr>
                  <a:latin typeface="Calibri" panose="020F0502020204030204" charset="0"/>
                  <a:ea typeface="MS PGothic" panose="020B0600070205080204" charset="-128"/>
                </a:defRPr>
              </a:lvl5pPr>
              <a:lvl6pPr marL="2514600" indent="-228600" fontAlgn="base">
                <a:spcBef>
                  <a:spcPct val="0"/>
                </a:spcBef>
                <a:spcAft>
                  <a:spcPct val="0"/>
                </a:spcAft>
                <a:defRPr>
                  <a:latin typeface="Calibri" panose="020F0502020204030204" charset="0"/>
                  <a:ea typeface="MS PGothic" panose="020B0600070205080204" charset="-128"/>
                </a:defRPr>
              </a:lvl6pPr>
              <a:lvl7pPr marL="2971800" indent="-228600" fontAlgn="base">
                <a:spcBef>
                  <a:spcPct val="0"/>
                </a:spcBef>
                <a:spcAft>
                  <a:spcPct val="0"/>
                </a:spcAft>
                <a:defRPr>
                  <a:latin typeface="Calibri" panose="020F0502020204030204" charset="0"/>
                  <a:ea typeface="MS PGothic" panose="020B0600070205080204" charset="-128"/>
                </a:defRPr>
              </a:lvl7pPr>
              <a:lvl8pPr marL="3429000" indent="-228600" fontAlgn="base">
                <a:spcBef>
                  <a:spcPct val="0"/>
                </a:spcBef>
                <a:spcAft>
                  <a:spcPct val="0"/>
                </a:spcAft>
                <a:defRPr>
                  <a:latin typeface="Calibri" panose="020F0502020204030204" charset="0"/>
                  <a:ea typeface="MS PGothic" panose="020B0600070205080204" charset="-128"/>
                </a:defRPr>
              </a:lvl8pPr>
              <a:lvl9pPr marL="3886200" indent="-228600" fontAlgn="base">
                <a:spcBef>
                  <a:spcPct val="0"/>
                </a:spcBef>
                <a:spcAft>
                  <a:spcPct val="0"/>
                </a:spcAft>
                <a:defRPr>
                  <a:latin typeface="Calibri" panose="020F0502020204030204" charset="0"/>
                  <a:ea typeface="MS PGothic" panose="020B0600070205080204" charset="-128"/>
                </a:defRPr>
              </a:lvl9pPr>
            </a:lstStyle>
            <a:p>
              <a:r>
                <a:rPr lang="en-US" altLang="zh-CN" dirty="0">
                  <a:solidFill>
                    <a:schemeClr val="dk1">
                      <a:lumMod val="75000"/>
                      <a:lumOff val="25000"/>
                    </a:schemeClr>
                  </a:solidFill>
                  <a:latin typeface="+mn-lt"/>
                  <a:ea typeface="+mn-ea"/>
                  <a:cs typeface="+mn-ea"/>
                  <a:sym typeface="+mn-lt"/>
                </a:rPr>
                <a:t>RAG</a:t>
              </a:r>
              <a:endParaRPr lang="en-US" altLang="zh-CN" dirty="0">
                <a:solidFill>
                  <a:schemeClr val="dk1">
                    <a:lumMod val="75000"/>
                    <a:lumOff val="25000"/>
                  </a:schemeClr>
                </a:solidFill>
                <a:latin typeface="+mn-lt"/>
                <a:ea typeface="+mn-ea"/>
                <a:cs typeface="+mn-ea"/>
                <a:sym typeface="+mn-lt"/>
              </a:endParaRPr>
            </a:p>
          </p:txBody>
        </p:sp>
        <p:sp>
          <p:nvSpPr>
            <p:cNvPr id="38" name="TextBox 30"/>
            <p:cNvSpPr txBox="1">
              <a:spLocks noChangeArrowheads="1"/>
            </p:cNvSpPr>
            <p:nvPr>
              <p:custDataLst>
                <p:tags r:id="rId21"/>
              </p:custDataLst>
            </p:nvPr>
          </p:nvSpPr>
          <p:spPr bwMode="auto">
            <a:xfrm>
              <a:off x="1444006" y="4681098"/>
              <a:ext cx="1619233" cy="602615"/>
            </a:xfrm>
            <a:prstGeom prst="rect">
              <a:avLst/>
            </a:prstGeom>
            <a:noFill/>
          </p:spPr>
          <p:txBody>
            <a:bodyPr wrap="square" lIns="91423" tIns="45712" rIns="91423" bIns="45712" rtlCol="0">
              <a:spAutoFit/>
            </a:bodyPr>
            <a:lstStyle>
              <a:defPPr>
                <a:defRPr lang="zh-CN"/>
              </a:defPPr>
              <a:lvl1pPr algn="ctr">
                <a:lnSpc>
                  <a:spcPts val="2000"/>
                </a:lnSpc>
                <a:defRPr sz="1400">
                  <a:solidFill>
                    <a:schemeClr val="tx1">
                      <a:lumMod val="75000"/>
                      <a:lumOff val="25000"/>
                    </a:schemeClr>
                  </a:solidFill>
                  <a:latin typeface="字魂59号-创粗黑" panose="00000500000000000000" pitchFamily="2" charset="-122"/>
                  <a:ea typeface="字魂59号-创粗黑" panose="00000500000000000000" pitchFamily="2" charset="-122"/>
                </a:defRPr>
              </a:lvl1pPr>
            </a:lstStyle>
            <a:p>
              <a:r>
                <a:rPr lang="en-US" altLang="zh-CN" sz="1800" dirty="0">
                  <a:solidFill>
                    <a:srgbClr val="2D313B"/>
                  </a:solidFill>
                  <a:latin typeface="+mn-lt"/>
                  <a:ea typeface="+mn-ea"/>
                  <a:cs typeface="+mn-ea"/>
                  <a:sym typeface="+mn-lt"/>
                </a:rPr>
                <a:t>信息检索模块</a:t>
              </a:r>
              <a:endParaRPr lang="en-US" altLang="zh-CN" sz="1800" dirty="0">
                <a:solidFill>
                  <a:srgbClr val="2D313B"/>
                </a:solidFill>
                <a:latin typeface="+mn-lt"/>
                <a:ea typeface="+mn-ea"/>
                <a:cs typeface="+mn-ea"/>
                <a:sym typeface="+mn-lt"/>
              </a:endParaRPr>
            </a:p>
            <a:p>
              <a:r>
                <a:rPr lang="zh-CN" altLang="en-US" sz="1800" dirty="0">
                  <a:solidFill>
                    <a:srgbClr val="2D313B"/>
                  </a:solidFill>
                  <a:latin typeface="+mn-lt"/>
                  <a:ea typeface="+mn-ea"/>
                  <a:cs typeface="+mn-ea"/>
                  <a:sym typeface="+mn-lt"/>
                </a:rPr>
                <a:t>生成模块</a:t>
              </a:r>
              <a:endParaRPr lang="zh-CN" altLang="en-US" sz="1800" dirty="0">
                <a:solidFill>
                  <a:srgbClr val="2D313B"/>
                </a:solidFill>
                <a:latin typeface="+mn-lt"/>
                <a:ea typeface="+mn-ea"/>
                <a:cs typeface="+mn-ea"/>
                <a:sym typeface="+mn-lt"/>
              </a:endParaRPr>
            </a:p>
          </p:txBody>
        </p:sp>
      </p:grpSp>
      <p:grpSp>
        <p:nvGrpSpPr>
          <p:cNvPr id="39" name="组合 38"/>
          <p:cNvGrpSpPr/>
          <p:nvPr>
            <p:custDataLst>
              <p:tags r:id="rId22"/>
            </p:custDataLst>
          </p:nvPr>
        </p:nvGrpSpPr>
        <p:grpSpPr>
          <a:xfrm>
            <a:off x="6643591" y="3568022"/>
            <a:ext cx="1719292" cy="1062736"/>
            <a:chOff x="1444005" y="4245275"/>
            <a:chExt cx="1719292" cy="1062736"/>
          </a:xfrm>
        </p:grpSpPr>
        <p:sp>
          <p:nvSpPr>
            <p:cNvPr id="40" name="Title 13"/>
            <p:cNvSpPr txBox="1"/>
            <p:nvPr>
              <p:custDataLst>
                <p:tags r:id="rId23"/>
              </p:custDataLst>
            </p:nvPr>
          </p:nvSpPr>
          <p:spPr bwMode="auto">
            <a:xfrm>
              <a:off x="1444005" y="4245275"/>
              <a:ext cx="1619232" cy="54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21899" rIns="0" bIns="121899" anchor="ctr">
              <a:spAutoFit/>
            </a:bodyPr>
            <a:lstStyle>
              <a:defPPr>
                <a:defRPr lang="zh-CN"/>
              </a:defPPr>
              <a:lvl1pPr algn="ctr">
                <a:defRPr sz="2000">
                  <a:solidFill>
                    <a:schemeClr val="tx1">
                      <a:lumMod val="75000"/>
                      <a:lumOff val="25000"/>
                    </a:schemeClr>
                  </a:solidFill>
                  <a:latin typeface="字魂59号-创粗黑" panose="00000500000000000000" pitchFamily="2" charset="-122"/>
                  <a:ea typeface="字魂59号-创粗黑" panose="00000500000000000000" pitchFamily="2" charset="-122"/>
                  <a:cs typeface="Lato Regular"/>
                </a:defRPr>
              </a:lvl1pPr>
              <a:lvl2pPr marL="742950" indent="-285750">
                <a:defRPr>
                  <a:latin typeface="Calibri" panose="020F0502020204030204" charset="0"/>
                  <a:ea typeface="MS PGothic" panose="020B0600070205080204" charset="-128"/>
                </a:defRPr>
              </a:lvl2pPr>
              <a:lvl3pPr marL="1143000" indent="-228600">
                <a:defRPr>
                  <a:latin typeface="Calibri" panose="020F0502020204030204" charset="0"/>
                  <a:ea typeface="MS PGothic" panose="020B0600070205080204" charset="-128"/>
                </a:defRPr>
              </a:lvl3pPr>
              <a:lvl4pPr marL="1600200" indent="-228600">
                <a:defRPr>
                  <a:latin typeface="Calibri" panose="020F0502020204030204" charset="0"/>
                  <a:ea typeface="MS PGothic" panose="020B0600070205080204" charset="-128"/>
                </a:defRPr>
              </a:lvl4pPr>
              <a:lvl5pPr marL="2057400" indent="-228600">
                <a:defRPr>
                  <a:latin typeface="Calibri" panose="020F0502020204030204" charset="0"/>
                  <a:ea typeface="MS PGothic" panose="020B0600070205080204" charset="-128"/>
                </a:defRPr>
              </a:lvl5pPr>
              <a:lvl6pPr marL="2514600" indent="-228600" fontAlgn="base">
                <a:spcBef>
                  <a:spcPct val="0"/>
                </a:spcBef>
                <a:spcAft>
                  <a:spcPct val="0"/>
                </a:spcAft>
                <a:defRPr>
                  <a:latin typeface="Calibri" panose="020F0502020204030204" charset="0"/>
                  <a:ea typeface="MS PGothic" panose="020B0600070205080204" charset="-128"/>
                </a:defRPr>
              </a:lvl6pPr>
              <a:lvl7pPr marL="2971800" indent="-228600" fontAlgn="base">
                <a:spcBef>
                  <a:spcPct val="0"/>
                </a:spcBef>
                <a:spcAft>
                  <a:spcPct val="0"/>
                </a:spcAft>
                <a:defRPr>
                  <a:latin typeface="Calibri" panose="020F0502020204030204" charset="0"/>
                  <a:ea typeface="MS PGothic" panose="020B0600070205080204" charset="-128"/>
                </a:defRPr>
              </a:lvl7pPr>
              <a:lvl8pPr marL="3429000" indent="-228600" fontAlgn="base">
                <a:spcBef>
                  <a:spcPct val="0"/>
                </a:spcBef>
                <a:spcAft>
                  <a:spcPct val="0"/>
                </a:spcAft>
                <a:defRPr>
                  <a:latin typeface="Calibri" panose="020F0502020204030204" charset="0"/>
                  <a:ea typeface="MS PGothic" panose="020B0600070205080204" charset="-128"/>
                </a:defRPr>
              </a:lvl8pPr>
              <a:lvl9pPr marL="3886200" indent="-228600" fontAlgn="base">
                <a:spcBef>
                  <a:spcPct val="0"/>
                </a:spcBef>
                <a:spcAft>
                  <a:spcPct val="0"/>
                </a:spcAft>
                <a:defRPr>
                  <a:latin typeface="Calibri" panose="020F0502020204030204" charset="0"/>
                  <a:ea typeface="MS PGothic" panose="020B0600070205080204" charset="-128"/>
                </a:defRPr>
              </a:lvl9pPr>
            </a:lstStyle>
            <a:p>
              <a:r>
                <a:rPr lang="en-US" altLang="zh-CN" dirty="0">
                  <a:solidFill>
                    <a:schemeClr val="dk1">
                      <a:lumMod val="75000"/>
                      <a:lumOff val="25000"/>
                    </a:schemeClr>
                  </a:solidFill>
                  <a:latin typeface="+mn-lt"/>
                  <a:ea typeface="+mn-ea"/>
                  <a:cs typeface="+mn-ea"/>
                  <a:sym typeface="+mn-lt"/>
                </a:rPr>
                <a:t>Fine-tuning</a:t>
              </a:r>
              <a:endParaRPr lang="en-US" altLang="zh-CN" dirty="0">
                <a:solidFill>
                  <a:schemeClr val="dk1">
                    <a:lumMod val="75000"/>
                    <a:lumOff val="25000"/>
                  </a:schemeClr>
                </a:solidFill>
                <a:latin typeface="+mn-lt"/>
                <a:ea typeface="+mn-ea"/>
                <a:cs typeface="+mn-ea"/>
                <a:sym typeface="+mn-lt"/>
              </a:endParaRPr>
            </a:p>
          </p:txBody>
        </p:sp>
        <p:sp>
          <p:nvSpPr>
            <p:cNvPr id="41" name="TextBox 30"/>
            <p:cNvSpPr txBox="1">
              <a:spLocks noChangeArrowheads="1"/>
            </p:cNvSpPr>
            <p:nvPr>
              <p:custDataLst>
                <p:tags r:id="rId24"/>
              </p:custDataLst>
            </p:nvPr>
          </p:nvSpPr>
          <p:spPr bwMode="auto">
            <a:xfrm>
              <a:off x="1444006" y="4702733"/>
              <a:ext cx="1719291" cy="605278"/>
            </a:xfrm>
            <a:prstGeom prst="rect">
              <a:avLst/>
            </a:prstGeom>
            <a:noFill/>
          </p:spPr>
          <p:txBody>
            <a:bodyPr wrap="square" lIns="91423" tIns="45712" rIns="91423" bIns="45712" rtlCol="0">
              <a:spAutoFit/>
            </a:bodyPr>
            <a:lstStyle>
              <a:defPPr>
                <a:defRPr lang="zh-CN"/>
              </a:defPPr>
              <a:lvl1pPr algn="ctr">
                <a:lnSpc>
                  <a:spcPts val="2000"/>
                </a:lnSpc>
                <a:defRPr sz="1400">
                  <a:solidFill>
                    <a:schemeClr val="tx1">
                      <a:lumMod val="75000"/>
                      <a:lumOff val="25000"/>
                    </a:schemeClr>
                  </a:solidFill>
                  <a:latin typeface="字魂59号-创粗黑" panose="00000500000000000000" pitchFamily="2" charset="-122"/>
                  <a:ea typeface="字魂59号-创粗黑" panose="00000500000000000000" pitchFamily="2" charset="-122"/>
                </a:defRPr>
              </a:lvl1pPr>
            </a:lstStyle>
            <a:p>
              <a:r>
                <a:rPr lang="zh-CN" altLang="en-US" sz="1800" dirty="0">
                  <a:solidFill>
                    <a:srgbClr val="2D313B"/>
                  </a:solidFill>
                  <a:latin typeface="+mn-lt"/>
                  <a:ea typeface="+mn-ea"/>
                  <a:cs typeface="+mn-ea"/>
                  <a:sym typeface="+mn-lt"/>
                </a:rPr>
                <a:t>有监督的微调技术</a:t>
              </a:r>
              <a:endParaRPr lang="zh-CN" altLang="en-US" sz="1800" dirty="0">
                <a:solidFill>
                  <a:srgbClr val="2D313B"/>
                </a:solidFill>
                <a:latin typeface="+mn-lt"/>
                <a:ea typeface="+mn-ea"/>
                <a:cs typeface="+mn-ea"/>
                <a:sym typeface="+mn-lt"/>
              </a:endParaRPr>
            </a:p>
          </p:txBody>
        </p:sp>
      </p:grpSp>
      <p:grpSp>
        <p:nvGrpSpPr>
          <p:cNvPr id="42" name="组合 41"/>
          <p:cNvGrpSpPr/>
          <p:nvPr>
            <p:custDataLst>
              <p:tags r:id="rId25"/>
            </p:custDataLst>
          </p:nvPr>
        </p:nvGrpSpPr>
        <p:grpSpPr>
          <a:xfrm>
            <a:off x="9231563" y="3568022"/>
            <a:ext cx="1619233" cy="1069128"/>
            <a:chOff x="1444007" y="4245275"/>
            <a:chExt cx="1619233" cy="1069128"/>
          </a:xfrm>
        </p:grpSpPr>
        <p:sp>
          <p:nvSpPr>
            <p:cNvPr id="43" name="Title 13"/>
            <p:cNvSpPr txBox="1"/>
            <p:nvPr>
              <p:custDataLst>
                <p:tags r:id="rId26"/>
              </p:custDataLst>
            </p:nvPr>
          </p:nvSpPr>
          <p:spPr bwMode="auto">
            <a:xfrm>
              <a:off x="1444007" y="4245275"/>
              <a:ext cx="1619232" cy="54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21899" rIns="0" bIns="121899" anchor="ctr">
              <a:spAutoFit/>
            </a:bodyPr>
            <a:lstStyle>
              <a:defPPr>
                <a:defRPr lang="zh-CN"/>
              </a:defPPr>
              <a:lvl1pPr algn="ctr">
                <a:defRPr sz="2000">
                  <a:solidFill>
                    <a:schemeClr val="tx1">
                      <a:lumMod val="75000"/>
                      <a:lumOff val="25000"/>
                    </a:schemeClr>
                  </a:solidFill>
                  <a:latin typeface="字魂59号-创粗黑" panose="00000500000000000000" pitchFamily="2" charset="-122"/>
                  <a:ea typeface="字魂59号-创粗黑" panose="00000500000000000000" pitchFamily="2" charset="-122"/>
                  <a:cs typeface="Lato Regular"/>
                </a:defRPr>
              </a:lvl1pPr>
              <a:lvl2pPr marL="742950" indent="-285750">
                <a:defRPr>
                  <a:latin typeface="Calibri" panose="020F0502020204030204" charset="0"/>
                  <a:ea typeface="MS PGothic" panose="020B0600070205080204" charset="-128"/>
                </a:defRPr>
              </a:lvl2pPr>
              <a:lvl3pPr marL="1143000" indent="-228600">
                <a:defRPr>
                  <a:latin typeface="Calibri" panose="020F0502020204030204" charset="0"/>
                  <a:ea typeface="MS PGothic" panose="020B0600070205080204" charset="-128"/>
                </a:defRPr>
              </a:lvl3pPr>
              <a:lvl4pPr marL="1600200" indent="-228600">
                <a:defRPr>
                  <a:latin typeface="Calibri" panose="020F0502020204030204" charset="0"/>
                  <a:ea typeface="MS PGothic" panose="020B0600070205080204" charset="-128"/>
                </a:defRPr>
              </a:lvl4pPr>
              <a:lvl5pPr marL="2057400" indent="-228600">
                <a:defRPr>
                  <a:latin typeface="Calibri" panose="020F0502020204030204" charset="0"/>
                  <a:ea typeface="MS PGothic" panose="020B0600070205080204" charset="-128"/>
                </a:defRPr>
              </a:lvl5pPr>
              <a:lvl6pPr marL="2514600" indent="-228600" fontAlgn="base">
                <a:spcBef>
                  <a:spcPct val="0"/>
                </a:spcBef>
                <a:spcAft>
                  <a:spcPct val="0"/>
                </a:spcAft>
                <a:defRPr>
                  <a:latin typeface="Calibri" panose="020F0502020204030204" charset="0"/>
                  <a:ea typeface="MS PGothic" panose="020B0600070205080204" charset="-128"/>
                </a:defRPr>
              </a:lvl6pPr>
              <a:lvl7pPr marL="2971800" indent="-228600" fontAlgn="base">
                <a:spcBef>
                  <a:spcPct val="0"/>
                </a:spcBef>
                <a:spcAft>
                  <a:spcPct val="0"/>
                </a:spcAft>
                <a:defRPr>
                  <a:latin typeface="Calibri" panose="020F0502020204030204" charset="0"/>
                  <a:ea typeface="MS PGothic" panose="020B0600070205080204" charset="-128"/>
                </a:defRPr>
              </a:lvl7pPr>
              <a:lvl8pPr marL="3429000" indent="-228600" fontAlgn="base">
                <a:spcBef>
                  <a:spcPct val="0"/>
                </a:spcBef>
                <a:spcAft>
                  <a:spcPct val="0"/>
                </a:spcAft>
                <a:defRPr>
                  <a:latin typeface="Calibri" panose="020F0502020204030204" charset="0"/>
                  <a:ea typeface="MS PGothic" panose="020B0600070205080204" charset="-128"/>
                </a:defRPr>
              </a:lvl8pPr>
              <a:lvl9pPr marL="3886200" indent="-228600" fontAlgn="base">
                <a:spcBef>
                  <a:spcPct val="0"/>
                </a:spcBef>
                <a:spcAft>
                  <a:spcPct val="0"/>
                </a:spcAft>
                <a:defRPr>
                  <a:latin typeface="Calibri" panose="020F0502020204030204" charset="0"/>
                  <a:ea typeface="MS PGothic" panose="020B0600070205080204" charset="-128"/>
                </a:defRPr>
              </a:lvl9pPr>
            </a:lstStyle>
            <a:p>
              <a:r>
                <a:rPr lang="en-US" altLang="zh-CN" dirty="0">
                  <a:solidFill>
                    <a:schemeClr val="dk1">
                      <a:lumMod val="75000"/>
                      <a:lumOff val="25000"/>
                    </a:schemeClr>
                  </a:solidFill>
                  <a:latin typeface="+mn-lt"/>
                  <a:ea typeface="+mn-ea"/>
                  <a:cs typeface="+mn-ea"/>
                  <a:sym typeface="+mn-lt"/>
                </a:rPr>
                <a:t>Embedding</a:t>
              </a:r>
              <a:endParaRPr lang="zh-CN" altLang="en-US" dirty="0">
                <a:solidFill>
                  <a:schemeClr val="dk1">
                    <a:lumMod val="75000"/>
                    <a:lumOff val="25000"/>
                  </a:schemeClr>
                </a:solidFill>
                <a:latin typeface="+mn-lt"/>
                <a:ea typeface="+mn-ea"/>
                <a:cs typeface="+mn-ea"/>
                <a:sym typeface="+mn-lt"/>
              </a:endParaRPr>
            </a:p>
          </p:txBody>
        </p:sp>
        <p:sp>
          <p:nvSpPr>
            <p:cNvPr id="44" name="TextBox 30"/>
            <p:cNvSpPr txBox="1">
              <a:spLocks noChangeArrowheads="1"/>
            </p:cNvSpPr>
            <p:nvPr>
              <p:custDataLst>
                <p:tags r:id="rId27"/>
              </p:custDataLst>
            </p:nvPr>
          </p:nvSpPr>
          <p:spPr bwMode="auto">
            <a:xfrm>
              <a:off x="1444007" y="4711788"/>
              <a:ext cx="1619233" cy="602615"/>
            </a:xfrm>
            <a:prstGeom prst="rect">
              <a:avLst/>
            </a:prstGeom>
            <a:noFill/>
          </p:spPr>
          <p:txBody>
            <a:bodyPr wrap="square" lIns="91423" tIns="45712" rIns="91423" bIns="45712" rtlCol="0">
              <a:spAutoFit/>
            </a:bodyPr>
            <a:lstStyle>
              <a:defPPr>
                <a:defRPr lang="zh-CN"/>
              </a:defPPr>
              <a:lvl1pPr algn="ctr">
                <a:lnSpc>
                  <a:spcPts val="2000"/>
                </a:lnSpc>
                <a:defRPr sz="1400">
                  <a:solidFill>
                    <a:schemeClr val="tx1">
                      <a:lumMod val="75000"/>
                      <a:lumOff val="25000"/>
                    </a:schemeClr>
                  </a:solidFill>
                  <a:latin typeface="字魂59号-创粗黑" panose="00000500000000000000" pitchFamily="2" charset="-122"/>
                  <a:ea typeface="字魂59号-创粗黑" panose="00000500000000000000" pitchFamily="2" charset="-122"/>
                </a:defRPr>
              </a:lvl1pPr>
            </a:lstStyle>
            <a:p>
              <a:r>
                <a:rPr lang="zh-CN" altLang="en-US" sz="1800" dirty="0">
                  <a:solidFill>
                    <a:srgbClr val="2D313B"/>
                  </a:solidFill>
                  <a:latin typeface="+mn-lt"/>
                  <a:ea typeface="+mn-ea"/>
                  <a:cs typeface="+mn-ea"/>
                  <a:sym typeface="+mn-lt"/>
                </a:rPr>
                <a:t>词嵌入</a:t>
              </a:r>
              <a:endParaRPr lang="zh-CN" altLang="en-US" sz="1800" dirty="0">
                <a:solidFill>
                  <a:srgbClr val="2D313B"/>
                </a:solidFill>
                <a:latin typeface="+mn-lt"/>
                <a:ea typeface="+mn-ea"/>
                <a:cs typeface="+mn-ea"/>
                <a:sym typeface="+mn-lt"/>
              </a:endParaRPr>
            </a:p>
            <a:p>
              <a:r>
                <a:rPr lang="zh-CN" altLang="en-US" sz="1800" dirty="0">
                  <a:solidFill>
                    <a:srgbClr val="2D313B"/>
                  </a:solidFill>
                  <a:latin typeface="+mn-lt"/>
                  <a:ea typeface="+mn-ea"/>
                  <a:cs typeface="+mn-ea"/>
                  <a:sym typeface="+mn-lt"/>
                </a:rPr>
                <a:t>上下文嵌入</a:t>
              </a:r>
              <a:endParaRPr lang="zh-CN" altLang="en-US" sz="1800" dirty="0">
                <a:solidFill>
                  <a:srgbClr val="2D313B"/>
                </a:solidFill>
                <a:latin typeface="+mn-lt"/>
                <a:ea typeface="+mn-ea"/>
                <a:cs typeface="+mn-ea"/>
                <a:sym typeface="+mn-lt"/>
              </a:endParaRPr>
            </a:p>
          </p:txBody>
        </p:sp>
      </p:grpSp>
      <p:pic>
        <p:nvPicPr>
          <p:cNvPr id="3" name="图片 2" descr="山东大学校徽与中英文校名标准组合（横式）"/>
          <p:cNvPicPr>
            <a:picLocks noChangeAspect="1"/>
          </p:cNvPicPr>
          <p:nvPr/>
        </p:nvPicPr>
        <p:blipFill>
          <a:blip r:embed="rId28"/>
          <a:stretch>
            <a:fillRect/>
          </a:stretch>
        </p:blipFill>
        <p:spPr>
          <a:xfrm>
            <a:off x="9411970" y="177165"/>
            <a:ext cx="2178685" cy="970915"/>
          </a:xfrm>
          <a:prstGeom prst="rect">
            <a:avLst/>
          </a:prstGeom>
        </p:spPr>
      </p:pic>
      <p:sp>
        <p:nvSpPr>
          <p:cNvPr id="2" name="文本框 1"/>
          <p:cNvSpPr txBox="1"/>
          <p:nvPr/>
        </p:nvSpPr>
        <p:spPr>
          <a:xfrm>
            <a:off x="3990518" y="4893177"/>
            <a:ext cx="7104497" cy="874407"/>
          </a:xfrm>
          <a:prstGeom prst="rect">
            <a:avLst/>
          </a:prstGeom>
          <a:noFill/>
        </p:spPr>
        <p:txBody>
          <a:bodyPr wrap="square" rtlCol="0">
            <a:spAutoFit/>
          </a:bodyPr>
          <a:lstStyle/>
          <a:p>
            <a:pPr>
              <a:lnSpc>
                <a:spcPct val="150000"/>
              </a:lnSpc>
            </a:pPr>
            <a:r>
              <a:rPr lang="zh-CN" altLang="en-US" b="1" dirty="0">
                <a:solidFill>
                  <a:srgbClr val="2D313B"/>
                </a:solidFill>
              </a:rPr>
              <a:t>解决方案</a:t>
            </a:r>
            <a:r>
              <a:rPr lang="zh-CN" altLang="en-US" dirty="0">
                <a:solidFill>
                  <a:srgbClr val="2D313B"/>
                </a:solidFill>
              </a:rPr>
              <a:t>：开源通用大模型</a:t>
            </a:r>
            <a:r>
              <a:rPr lang="en-US" altLang="zh-CN" dirty="0">
                <a:solidFill>
                  <a:srgbClr val="2D313B"/>
                </a:solidFill>
              </a:rPr>
              <a:t>+</a:t>
            </a:r>
            <a:r>
              <a:rPr lang="zh-CN" altLang="en-US" dirty="0">
                <a:solidFill>
                  <a:srgbClr val="2D313B"/>
                </a:solidFill>
              </a:rPr>
              <a:t>向量知识库</a:t>
            </a:r>
            <a:endParaRPr lang="en-US" altLang="zh-CN" dirty="0">
              <a:solidFill>
                <a:srgbClr val="2D313B"/>
              </a:solidFill>
            </a:endParaRPr>
          </a:p>
          <a:p>
            <a:pPr>
              <a:lnSpc>
                <a:spcPct val="150000"/>
              </a:lnSpc>
            </a:pPr>
            <a:endParaRPr lang="zh-CN" altLang="en-US" dirty="0">
              <a:solidFill>
                <a:srgbClr val="2D313B"/>
              </a:solidFill>
            </a:endParaRPr>
          </a:p>
        </p:txBody>
      </p:sp>
      <p:sp>
        <p:nvSpPr>
          <p:cNvPr id="11" name="文本框 10"/>
          <p:cNvSpPr txBox="1"/>
          <p:nvPr/>
        </p:nvSpPr>
        <p:spPr>
          <a:xfrm>
            <a:off x="3974708" y="5345304"/>
            <a:ext cx="6194040" cy="874407"/>
          </a:xfrm>
          <a:prstGeom prst="rect">
            <a:avLst/>
          </a:prstGeom>
          <a:noFill/>
        </p:spPr>
        <p:txBody>
          <a:bodyPr wrap="square">
            <a:spAutoFit/>
          </a:bodyPr>
          <a:lstStyle/>
          <a:p>
            <a:pPr>
              <a:lnSpc>
                <a:spcPct val="150000"/>
              </a:lnSpc>
            </a:pPr>
            <a:r>
              <a:rPr lang="zh-CN" altLang="en-US" b="1" dirty="0">
                <a:solidFill>
                  <a:srgbClr val="2D313B"/>
                </a:solidFill>
              </a:rPr>
              <a:t>两大模型</a:t>
            </a:r>
            <a:r>
              <a:rPr lang="zh-CN" altLang="en-US" dirty="0">
                <a:solidFill>
                  <a:srgbClr val="2D313B"/>
                </a:solidFill>
              </a:rPr>
              <a:t>：Embedding模型 与 大语言模型</a:t>
            </a:r>
            <a:endParaRPr lang="en-US" altLang="zh-CN" dirty="0">
              <a:solidFill>
                <a:srgbClr val="2D313B"/>
              </a:solidFill>
            </a:endParaRPr>
          </a:p>
          <a:p>
            <a:pPr>
              <a:lnSpc>
                <a:spcPct val="150000"/>
              </a:lnSpc>
            </a:pPr>
            <a:r>
              <a:rPr lang="zh-CN" altLang="en-US" b="1" dirty="0">
                <a:solidFill>
                  <a:srgbClr val="2D313B"/>
                </a:solidFill>
              </a:rPr>
              <a:t>数据库</a:t>
            </a:r>
            <a:r>
              <a:rPr lang="zh-CN" altLang="en-US" dirty="0">
                <a:solidFill>
                  <a:srgbClr val="2D313B"/>
                </a:solidFill>
              </a:rPr>
              <a:t>：向量数据库。</a:t>
            </a:r>
            <a:endParaRPr lang="zh-CN" altLang="en-US" dirty="0">
              <a:solidFill>
                <a:srgbClr val="2D313B"/>
              </a:solidFill>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303571"/>
            <a:ext cx="11468099" cy="583565"/>
            <a:chOff x="723900" y="303571"/>
            <a:chExt cx="11468099" cy="583565"/>
          </a:xfrm>
        </p:grpSpPr>
        <p:sp>
          <p:nvSpPr>
            <p:cNvPr id="8" name="矩形 7"/>
            <p:cNvSpPr/>
            <p:nvPr>
              <p:custDataLst>
                <p:tags r:id="rId1"/>
              </p:custDataLst>
            </p:nvPr>
          </p:nvSpPr>
          <p:spPr>
            <a:xfrm>
              <a:off x="723900" y="363538"/>
              <a:ext cx="11468099" cy="5232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10" name="文本框 9"/>
            <p:cNvSpPr txBox="1"/>
            <p:nvPr/>
          </p:nvSpPr>
          <p:spPr>
            <a:xfrm>
              <a:off x="1097915" y="303571"/>
              <a:ext cx="522097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3200" b="1" spc="500" noProof="0" dirty="0">
                  <a:ln>
                    <a:noFill/>
                  </a:ln>
                  <a:solidFill>
                    <a:schemeClr val="lt1"/>
                  </a:solidFill>
                  <a:effectLst/>
                  <a:uLnTx/>
                  <a:uFillTx/>
                  <a:cs typeface="+mn-ea"/>
                  <a:sym typeface="+mn-lt"/>
                </a:rPr>
                <a:t>Working Pipeline</a:t>
              </a:r>
              <a:endParaRPr lang="en-US" altLang="zh-CN" sz="3200" b="1" spc="500" noProof="0" dirty="0">
                <a:ln>
                  <a:noFill/>
                </a:ln>
                <a:solidFill>
                  <a:schemeClr val="lt1"/>
                </a:solidFill>
                <a:effectLst/>
                <a:uLnTx/>
                <a:uFillTx/>
                <a:cs typeface="+mn-ea"/>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custDataLst>
                <p:tags r:id="rId2"/>
              </p:custDataLst>
            </p:nvPr>
          </p:nvSpPr>
          <p:spPr>
            <a:xfrm>
              <a:off x="304800" y="673100"/>
              <a:ext cx="4000500" cy="4000500"/>
            </a:xfrm>
            <a:prstGeom prst="donut">
              <a:avLst>
                <a:gd name="adj" fmla="val 4879"/>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dk1">
                    <a:lumMod val="75000"/>
                    <a:lumOff val="25000"/>
                  </a:schemeClr>
                </a:solidFill>
                <a:cs typeface="+mn-ea"/>
                <a:sym typeface="+mn-lt"/>
              </a:endParaRPr>
            </a:p>
          </p:txBody>
        </p:sp>
        <p:sp>
          <p:nvSpPr>
            <p:cNvPr id="7" name="椭圆 6"/>
            <p:cNvSpPr/>
            <p:nvPr>
              <p:custDataLst>
                <p:tags r:id="rId3"/>
              </p:custDataLst>
            </p:nvPr>
          </p:nvSpPr>
          <p:spPr>
            <a:xfrm>
              <a:off x="392112" y="760412"/>
              <a:ext cx="3825876" cy="3825875"/>
            </a:xfrm>
            <a:prstGeom prst="ellipse">
              <a:avLst/>
            </a:prstGeom>
            <a:gradFill>
              <a:gsLst>
                <a:gs pos="0">
                  <a:srgbClr val="FFFFFF"/>
                </a:gs>
                <a:gs pos="51000">
                  <a:srgbClr val="F2F2F2">
                    <a:lumMod val="95000"/>
                  </a:srgbClr>
                </a:gs>
                <a:gs pos="100000">
                  <a:srgbClr val="BFBFBF">
                    <a:lumMod val="75000"/>
                  </a:srgbClr>
                </a:gs>
              </a:gsLst>
              <a:lin ang="18900000" scaled="0"/>
            </a:gradFill>
            <a:ln>
              <a:noFill/>
            </a:ln>
            <a:effectLst/>
            <a:extLst>
              <a:ext uri="{AF507438-7753-43E0-B8FC-AC1667EBCBE1}">
                <a14:hiddenEffects xmlns:a14="http://schemas.microsoft.com/office/drawing/2010/main">
                  <a:effectLst>
                    <a:outerShdw blurRad="63500" dist="36830" dir="2700000" sx="0" sy="0" rotWithShape="0">
                      <a:schemeClr val="dk1">
                        <a:lumMod val="75000"/>
                        <a:lumOff val="25000"/>
                      </a:scheme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dk1">
                      <a:lumMod val="75000"/>
                      <a:lumOff val="25000"/>
                    </a:schemeClr>
                  </a:solidFill>
                  <a:cs typeface="+mn-ea"/>
                  <a:sym typeface="+mn-lt"/>
                </a:rPr>
                <a:t>01</a:t>
              </a:r>
              <a:endParaRPr lang="en-US" altLang="zh-CN" b="1" dirty="0">
                <a:solidFill>
                  <a:schemeClr val="dk1">
                    <a:lumMod val="75000"/>
                    <a:lumOff val="25000"/>
                  </a:schemeClr>
                </a:solidFill>
                <a:cs typeface="+mn-ea"/>
                <a:sym typeface="+mn-lt"/>
              </a:endParaRPr>
            </a:p>
          </p:txBody>
        </p:sp>
      </p:grpSp>
      <p:pic>
        <p:nvPicPr>
          <p:cNvPr id="3" name="图片 2" descr="山东大学校徽与中英文校名标准组合（横式）"/>
          <p:cNvPicPr>
            <a:picLocks noChangeAspect="1"/>
          </p:cNvPicPr>
          <p:nvPr/>
        </p:nvPicPr>
        <p:blipFill>
          <a:blip r:embed="rId4"/>
          <a:stretch>
            <a:fillRect/>
          </a:stretch>
        </p:blipFill>
        <p:spPr>
          <a:xfrm>
            <a:off x="9411970" y="177165"/>
            <a:ext cx="2178685" cy="970915"/>
          </a:xfrm>
          <a:prstGeom prst="rect">
            <a:avLst/>
          </a:prstGeom>
        </p:spPr>
      </p:pic>
      <p:pic>
        <p:nvPicPr>
          <p:cNvPr id="4" name="图片 4"/>
          <p:cNvPicPr>
            <a:picLocks noChangeAspect="1"/>
          </p:cNvPicPr>
          <p:nvPr/>
        </p:nvPicPr>
        <p:blipFill>
          <a:blip r:embed="rId5"/>
          <a:stretch>
            <a:fillRect/>
          </a:stretch>
        </p:blipFill>
        <p:spPr>
          <a:xfrm>
            <a:off x="407670" y="1748790"/>
            <a:ext cx="6069330" cy="3706495"/>
          </a:xfrm>
          <a:prstGeom prst="rect">
            <a:avLst/>
          </a:prstGeom>
          <a:noFill/>
          <a:ln>
            <a:noFill/>
          </a:ln>
        </p:spPr>
      </p:pic>
      <p:sp>
        <p:nvSpPr>
          <p:cNvPr id="9" name="文本框 8"/>
          <p:cNvSpPr txBox="1"/>
          <p:nvPr/>
        </p:nvSpPr>
        <p:spPr>
          <a:xfrm>
            <a:off x="7224395" y="1918970"/>
            <a:ext cx="4148455" cy="3969385"/>
          </a:xfrm>
          <a:prstGeom prst="rect">
            <a:avLst/>
          </a:prstGeom>
          <a:noFill/>
        </p:spPr>
        <p:txBody>
          <a:bodyPr wrap="square" rtlCol="0">
            <a:spAutoFit/>
          </a:bodyPr>
          <a:lstStyle/>
          <a:p>
            <a:pPr marL="342900" indent="-342900">
              <a:buAutoNum type="arabicPeriod"/>
            </a:pPr>
            <a:r>
              <a:rPr lang="zh-CN" altLang="en-US"/>
              <a:t>语料准备</a:t>
            </a:r>
            <a:endParaRPr lang="zh-CN" altLang="en-US"/>
          </a:p>
          <a:p>
            <a:pPr marL="800100" lvl="1" indent="-342900">
              <a:buAutoNum type="arabicPeriod"/>
            </a:pPr>
            <a:r>
              <a:rPr lang="en-US" altLang="zh-CN"/>
              <a:t>Self-Instruct</a:t>
            </a:r>
            <a:endParaRPr lang="en-US" altLang="zh-CN"/>
          </a:p>
          <a:p>
            <a:pPr marL="800100" lvl="1" indent="-342900">
              <a:buAutoNum type="arabicPeriod"/>
            </a:pPr>
            <a:r>
              <a:rPr lang="en-US" altLang="zh-CN"/>
              <a:t>Self-QA</a:t>
            </a:r>
            <a:endParaRPr lang="en-US" altLang="zh-CN"/>
          </a:p>
          <a:p>
            <a:pPr marL="800100" lvl="1" indent="-342900">
              <a:buAutoNum type="arabicPeriod"/>
            </a:pPr>
            <a:r>
              <a:rPr lang="en-US" altLang="zh-CN"/>
              <a:t>Self-KG</a:t>
            </a:r>
            <a:endParaRPr lang="en-US" altLang="zh-CN"/>
          </a:p>
          <a:p>
            <a:pPr marL="800100" lvl="1" indent="-342900">
              <a:buAutoNum type="arabicPeriod"/>
            </a:pPr>
            <a:r>
              <a:rPr lang="zh-CN" altLang="en-US"/>
              <a:t>业务侧积累问题</a:t>
            </a:r>
            <a:endParaRPr lang="zh-CN" altLang="en-US"/>
          </a:p>
          <a:p>
            <a:pPr marL="342900" lvl="0" indent="-342900">
              <a:buAutoNum type="arabicPeriod"/>
            </a:pPr>
            <a:r>
              <a:rPr lang="en-US" altLang="zh-CN"/>
              <a:t>KeyWord</a:t>
            </a:r>
            <a:r>
              <a:rPr lang="zh-CN" altLang="en-US"/>
              <a:t>提取与文本嵌入</a:t>
            </a:r>
            <a:endParaRPr lang="zh-CN" altLang="en-US"/>
          </a:p>
          <a:p>
            <a:pPr marL="800100" lvl="1" indent="-342900">
              <a:buAutoNum type="arabicPeriod"/>
            </a:pPr>
            <a:r>
              <a:rPr lang="en-US" altLang="zh-CN"/>
              <a:t>Text-Splitter</a:t>
            </a:r>
            <a:endParaRPr lang="en-US" altLang="zh-CN"/>
          </a:p>
          <a:p>
            <a:pPr marL="800100" lvl="1" indent="-342900">
              <a:buAutoNum type="arabicPeriod"/>
            </a:pPr>
            <a:r>
              <a:rPr lang="en-US" altLang="zh-CN"/>
              <a:t>Context-Embedding</a:t>
            </a:r>
            <a:endParaRPr lang="en-US" altLang="zh-CN"/>
          </a:p>
          <a:p>
            <a:pPr marL="342900" lvl="0" indent="-342900">
              <a:buAutoNum type="arabicPeriod"/>
            </a:pPr>
            <a:r>
              <a:rPr lang="zh-CN" altLang="en-US"/>
              <a:t>向量数据库整合</a:t>
            </a:r>
            <a:endParaRPr lang="zh-CN" altLang="en-US"/>
          </a:p>
          <a:p>
            <a:pPr marL="800100" lvl="1" indent="-342900">
              <a:buAutoNum type="arabicPeriod"/>
            </a:pPr>
            <a:r>
              <a:rPr lang="en-US" altLang="zh-CN"/>
              <a:t>LangChain</a:t>
            </a:r>
            <a:endParaRPr lang="en-US" altLang="zh-CN"/>
          </a:p>
          <a:p>
            <a:pPr marL="342900" lvl="0" indent="-342900">
              <a:buAutoNum type="arabicPeriod"/>
            </a:pPr>
            <a:r>
              <a:rPr lang="zh-CN" altLang="en-US"/>
              <a:t>模型微调</a:t>
            </a:r>
            <a:endParaRPr lang="zh-CN" altLang="en-US"/>
          </a:p>
          <a:p>
            <a:pPr marL="800100" lvl="1" indent="-342900">
              <a:buAutoNum type="arabicPeriod"/>
            </a:pPr>
            <a:r>
              <a:rPr lang="zh-CN" altLang="en-US"/>
              <a:t>指令微调：</a:t>
            </a:r>
            <a:r>
              <a:rPr lang="en-US" altLang="zh-CN"/>
              <a:t>SFT</a:t>
            </a:r>
            <a:endParaRPr lang="zh-CN" altLang="en-US"/>
          </a:p>
          <a:p>
            <a:pPr marL="800100" lvl="1" indent="-342900">
              <a:buAutoNum type="arabicPeriod"/>
            </a:pPr>
            <a:r>
              <a:rPr lang="zh-CN" altLang="en-US"/>
              <a:t>对齐微调：</a:t>
            </a:r>
            <a:r>
              <a:rPr lang="en-US" altLang="zh-CN"/>
              <a:t>RLHF</a:t>
            </a:r>
            <a:endParaRPr lang="en-US" altLang="zh-CN"/>
          </a:p>
          <a:p>
            <a:pPr lvl="0" indent="0">
              <a:buNone/>
            </a:pPr>
            <a:endParaRPr lang="en-US" altLang="zh-CN"/>
          </a:p>
        </p:txBody>
      </p:sp>
      <p:sp>
        <p:nvSpPr>
          <p:cNvPr id="12" name="文本框 11"/>
          <p:cNvSpPr txBox="1"/>
          <p:nvPr/>
        </p:nvSpPr>
        <p:spPr>
          <a:xfrm>
            <a:off x="1097915" y="5507990"/>
            <a:ext cx="4064000" cy="306705"/>
          </a:xfrm>
          <a:prstGeom prst="rect">
            <a:avLst/>
          </a:prstGeom>
          <a:noFill/>
        </p:spPr>
        <p:txBody>
          <a:bodyPr wrap="square" rtlCol="0">
            <a:spAutoFit/>
          </a:bodyPr>
          <a:lstStyle/>
          <a:p>
            <a:pPr algn="ctr"/>
            <a:r>
              <a:rPr lang="zh-CN" altLang="en-US" sz="1400">
                <a:solidFill>
                  <a:srgbClr val="2D313B"/>
                </a:solidFill>
              </a:rPr>
              <a:t>大模型雏形的</a:t>
            </a:r>
            <a:r>
              <a:rPr lang="en-US" altLang="zh-CN" sz="1400">
                <a:solidFill>
                  <a:srgbClr val="2D313B"/>
                </a:solidFill>
              </a:rPr>
              <a:t>Pipeline</a:t>
            </a:r>
            <a:endParaRPr lang="en-US" altLang="zh-CN" sz="1400">
              <a:solidFill>
                <a:srgbClr val="2D313B"/>
              </a:solidFill>
            </a:endParaRPr>
          </a:p>
        </p:txBody>
      </p:sp>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tags/tag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00.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18.68724409448816,&quot;left&quot;:93.77196850393702,&quot;top&quot;:160.59992125984252,&quot;width&quot;:772.2983464566929}"/>
</p:tagLst>
</file>

<file path=ppt/tags/tag101.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18.68724409448816,&quot;left&quot;:93.77196850393702,&quot;top&quot;:160.59992125984252,&quot;width&quot;:772.2983464566929}"/>
</p:tagLst>
</file>

<file path=ppt/tags/tag102.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103.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18.68724409448816,&quot;left&quot;:93.77196850393702,&quot;top&quot;:160.59992125984252,&quot;width&quot;:772.2983464566929}"/>
</p:tagLst>
</file>

<file path=ppt/tags/tag104.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18.68724409448816,&quot;left&quot;:93.77196850393702,&quot;top&quot;:160.59992125984252,&quot;width&quot;:772.2983464566929}"/>
</p:tagLst>
</file>

<file path=ppt/tags/tag10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0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0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0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0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1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11.xml><?xml version="1.0" encoding="utf-8"?>
<p:tagLst xmlns:p="http://schemas.openxmlformats.org/presentationml/2006/main">
  <p:tag name="PA" val="v4.0.0"/>
  <p:tag name="KSO_WM_UNIT_TEXT_FILL_FORE_SCHEMECOLOR_INDEX_BRIGHTNESS" val="0.15"/>
  <p:tag name="KSO_WM_UNIT_TEXT_FILL_FORE_SCHEMECOLOR_INDEX" val="13"/>
  <p:tag name="KSO_WM_UNIT_TEXT_FILL_TYPE" val="1"/>
</p:tagLst>
</file>

<file path=ppt/tags/tag112.xml><?xml version="1.0" encoding="utf-8"?>
<p:tagLst xmlns:p="http://schemas.openxmlformats.org/presentationml/2006/main">
  <p:tag name="PA" val="v4.0.0"/>
  <p:tag name="KSO_WM_UNIT_TEXT_FILL_FORE_SCHEMECOLOR_INDEX_BRIGHTNESS" val="0.15"/>
  <p:tag name="KSO_WM_UNIT_TEXT_FILL_FORE_SCHEMECOLOR_INDEX" val="13"/>
  <p:tag name="KSO_WM_UNIT_TEXT_FILL_TYPE" val="1"/>
</p:tagLst>
</file>

<file path=ppt/tags/tag113.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14.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15.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16.xml><?xml version="1.0" encoding="utf-8"?>
<p:tagLst xmlns:p="http://schemas.openxmlformats.org/presentationml/2006/main">
  <p:tag name="PA" val="v4.0.0"/>
  <p:tag name="KSO_WM_UNIT_TEXT_FILL_FORE_SCHEMECOLOR_INDEX_BRIGHTNESS" val="0.15"/>
  <p:tag name="KSO_WM_UNIT_TEXT_FILL_FORE_SCHEMECOLOR_INDEX" val="13"/>
  <p:tag name="KSO_WM_UNIT_TEXT_FILL_TYPE" val="1"/>
</p:tagLst>
</file>

<file path=ppt/tags/tag117.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18.xml><?xml version="1.0" encoding="utf-8"?>
<p:tagLst xmlns:p="http://schemas.openxmlformats.org/presentationml/2006/main">
  <p:tag name="PA" val="v4.0.0"/>
  <p:tag name="KSO_WM_UNIT_TEXT_FILL_FORE_SCHEMECOLOR_INDEX_BRIGHTNESS" val="0.15"/>
  <p:tag name="KSO_WM_UNIT_TEXT_FILL_FORE_SCHEMECOLOR_INDEX" val="13"/>
  <p:tag name="KSO_WM_UNIT_TEXT_FILL_TYPE" val="1"/>
</p:tagLst>
</file>

<file path=ppt/tags/tag11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2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2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22.xml><?xml version="1.0" encoding="utf-8"?>
<p:tagLst xmlns:p="http://schemas.openxmlformats.org/presentationml/2006/main">
  <p:tag name="ISLIDE.DIAGRAM" val="#307467"/>
  <p:tag name="KSO_WM_DIAGRAM_VIRTUALLY_FRAME" val="{&quot;height&quot;:394.99999999999994,&quot;left&quot;:54.977952755905505,&quot;top&quot;:95.08409448818898,&quot;width&quot;:822.5892913385827}"/>
</p:tagLst>
</file>

<file path=ppt/tags/tag123.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24.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25.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26.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27.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28.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29.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
  <p:tag name="KSO_WM_UNIT_TEXT_FILL_FORE_SCHEMECOLOR_INDEX" val="13"/>
  <p:tag name="KSO_WM_UNIT_TEXT_FILL_TYPE" val="1"/>
</p:tagLst>
</file>

<file path=ppt/tags/tag130.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31.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32.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94.99999999999994,&quot;left&quot;:54.977952755905505,&quot;top&quot;:95.08409448818898,&quot;width&quot;:822.5892913385827}"/>
</p:tagLst>
</file>

<file path=ppt/tags/tag133.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34.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94.99999999999994,&quot;left&quot;:54.977952755905505,&quot;top&quot;:95.08409448818898,&quot;width&quot;:822.5892913385827}"/>
</p:tagLst>
</file>

<file path=ppt/tags/tag135.xml><?xml version="1.0" encoding="utf-8"?>
<p:tagLst xmlns:p="http://schemas.openxmlformats.org/presentationml/2006/main">
  <p:tag name="KSO_WM_DIAGRAM_VIRTUALLY_FRAME" val="{&quot;height&quot;:394.99999999999994,&quot;left&quot;:54.977952755905505,&quot;top&quot;:95.08409448818898,&quot;width&quot;:822.5892913385827}"/>
</p:tagLst>
</file>

<file path=ppt/tags/tag136.xml><?xml version="1.0" encoding="utf-8"?>
<p:tagLst xmlns:p="http://schemas.openxmlformats.org/presentationml/2006/main">
  <p:tag name="KSO_WM_TEMPLATE_CATEGORY" val="diagram"/>
  <p:tag name="KSO_WM_TEMPLATE_INDEX" val="20181206"/>
  <p:tag name="KSO_WM_UNIT_TYPE" val="l_h_i"/>
  <p:tag name="KSO_WM_UNIT_INDEX" val="1_2_2"/>
  <p:tag name="KSO_WM_UNIT_ID" val="diagram20181206_1*l_h_i*1_2_2"/>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6"/>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3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3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3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4.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
  <p:tag name="KSO_WM_UNIT_TEXT_FILL_FORE_SCHEMECOLOR_INDEX" val="2"/>
  <p:tag name="KSO_WM_UNIT_TEXT_FILL_TYPE" val="1"/>
</p:tagLst>
</file>

<file path=ppt/tags/tag140.xml><?xml version="1.0" encoding="utf-8"?>
<p:tagLst xmlns:p="http://schemas.openxmlformats.org/presentationml/2006/main">
  <p:tag name="KSO_WM_TEMPLATE_CATEGORY" val="diagram"/>
  <p:tag name="KSO_WM_TEMPLATE_INDEX" val="20181206"/>
  <p:tag name="KSO_WM_UNIT_TYPE" val="l_h_i"/>
  <p:tag name="KSO_WM_UNIT_INDEX" val="1_1_2"/>
  <p:tag name="KSO_WM_UNIT_ID" val="diagram20181206_1*l_h_i*1_1_2"/>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2"/>
  <p:tag name="KSO_WM_UNIT_TEXT_FILL_TYPE" val="1"/>
  <p:tag name="KSO_WM_DIAGRAM_VIRTUALLY_FRAME" val="{&quot;height&quot;:342.9596850393701,&quot;left&quot;:-7.874015748031496e-05,&quot;top&quot;:93.8403937007874,&quot;width&quot;:960.0000787401575}"/>
</p:tagLst>
</file>

<file path=ppt/tags/tag141.xml><?xml version="1.0" encoding="utf-8"?>
<p:tagLst xmlns:p="http://schemas.openxmlformats.org/presentationml/2006/main">
  <p:tag name="KSO_WM_TEMPLATE_CATEGORY" val="diagram"/>
  <p:tag name="KSO_WM_TEMPLATE_INDEX" val="20181206"/>
  <p:tag name="KSO_WM_UNIT_TYPE" val="l_h_i"/>
  <p:tag name="KSO_WM_UNIT_INDEX" val="1_3_1"/>
  <p:tag name="KSO_WM_UNIT_ID" val="diagram20181206_1*l_h_i*1_3_1"/>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7"/>
  <p:tag name="KSO_WM_UNIT_FILL_TYPE" val="1"/>
  <p:tag name="KSO_WM_UNIT_TEXT_FILL_FORE_SCHEMECOLOR_INDEX" val="2"/>
  <p:tag name="KSO_WM_UNIT_TEXT_FILL_TYPE" val="1"/>
  <p:tag name="KSO_WM_DIAGRAM_VIRTUALLY_FRAME" val="{&quot;height&quot;:342.9596850393701,&quot;left&quot;:-7.874015748031496e-05,&quot;top&quot;:93.8403937007874,&quot;width&quot;:960.0000787401575}"/>
</p:tagLst>
</file>

<file path=ppt/tags/tag142.xml><?xml version="1.0" encoding="utf-8"?>
<p:tagLst xmlns:p="http://schemas.openxmlformats.org/presentationml/2006/main">
  <p:tag name="KSO_WM_TEMPLATE_CATEGORY" val="diagram"/>
  <p:tag name="KSO_WM_TEMPLATE_INDEX" val="20181206"/>
  <p:tag name="KSO_WM_UNIT_TYPE" val="l_h_i"/>
  <p:tag name="KSO_WM_UNIT_INDEX" val="1_2_3"/>
  <p:tag name="KSO_WM_UNIT_ID" val="diagram20181206_1*l_h_i*1_2_3"/>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6"/>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43.xml><?xml version="1.0" encoding="utf-8"?>
<p:tagLst xmlns:p="http://schemas.openxmlformats.org/presentationml/2006/main">
  <p:tag name="KSO_WM_TEMPLATE_CATEGORY" val="diagram"/>
  <p:tag name="KSO_WM_TEMPLATE_INDEX" val="20181206"/>
  <p:tag name="KSO_WM_UNIT_TYPE" val="l_h_i"/>
  <p:tag name="KSO_WM_UNIT_INDEX" val="1_1_3"/>
  <p:tag name="KSO_WM_UNIT_ID" val="diagram20181206_1*l_h_i*1_1_3"/>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44.xml><?xml version="1.0" encoding="utf-8"?>
<p:tagLst xmlns:p="http://schemas.openxmlformats.org/presentationml/2006/main">
  <p:tag name="KSO_WM_TEMPLATE_CATEGORY" val="diagram"/>
  <p:tag name="KSO_WM_TEMPLATE_INDEX" val="20181206"/>
  <p:tag name="KSO_WM_UNIT_TYPE" val="l_h_f"/>
  <p:tag name="KSO_WM_UNIT_INDEX" val="1_1_1"/>
  <p:tag name="KSO_WM_UNIT_ID" val="diagram20181206_1*l_h_f*1_1_1"/>
  <p:tag name="KSO_WM_UNIT_LAYERLEVEL" val="1_1_1"/>
  <p:tag name="KSO_WM_UNIT_HIGHLIGHT" val="0"/>
  <p:tag name="KSO_WM_UNIT_COMPATIBLE" val="0"/>
  <p:tag name="KSO_WM_BEAUTIFY_FLAG" val="#wm#"/>
  <p:tag name="KSO_WM_TAG_VERSION" val="1.0"/>
  <p:tag name="KSO_WM_DIAGRAM_GROUP_CODE" val="l1-1"/>
  <p:tag name="KSO_WM_UNIT_PRESET_TEXT" val="单击此处添加文本具体内容"/>
  <p:tag name="PA" val="v5.2.8"/>
  <p:tag name="KSO_WM_UNIT_NOCLEAR" val="0"/>
  <p:tag name="KSO_WM_UNIT_DIAGRAM_ISNUMVISUAL" val="0"/>
  <p:tag name="KSO_WM_UNIT_DIAGRAM_ISREFERUNIT" val="0"/>
  <p:tag name="KSO_WM_UNIT_VALUE" val="16"/>
  <p:tag name="KSO_WM_UNIT_TEXT_FILL_FORE_SCHEMECOLOR_INDEX" val="2"/>
  <p:tag name="KSO_WM_UNIT_TEXT_FILL_TYPE" val="1"/>
  <p:tag name="KSO_WM_DIAGRAM_VIRTUALLY_FRAME" val="{&quot;height&quot;:342.9596850393701,&quot;left&quot;:-7.874015748031496e-05,&quot;top&quot;:93.8403937007874,&quot;width&quot;:960.0000787401575}"/>
</p:tagLst>
</file>

<file path=ppt/tags/tag145.xml><?xml version="1.0" encoding="utf-8"?>
<p:tagLst xmlns:p="http://schemas.openxmlformats.org/presentationml/2006/main">
  <p:tag name="KSO_WM_TEMPLATE_CATEGORY" val="diagram"/>
  <p:tag name="KSO_WM_TEMPLATE_INDEX" val="20181206"/>
  <p:tag name="KSO_WM_UNIT_TYPE" val="l_h_i"/>
  <p:tag name="KSO_WM_UNIT_INDEX" val="1_3_3"/>
  <p:tag name="KSO_WM_UNIT_ID" val="diagram20181206_1*l_h_i*1_3_3"/>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7"/>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46.xml><?xml version="1.0" encoding="utf-8"?>
<p:tagLst xmlns:p="http://schemas.openxmlformats.org/presentationml/2006/main">
  <p:tag name="KSO_WM_TEMPLATE_CATEGORY" val="diagram"/>
  <p:tag name="KSO_WM_TEMPLATE_INDEX" val="20181206"/>
  <p:tag name="KSO_WM_UNIT_TYPE" val="l_h_i"/>
  <p:tag name="KSO_WM_UNIT_INDEX" val="1_3_4"/>
  <p:tag name="KSO_WM_UNIT_ID" val="diagram20181206_1*l_h_i*1_3_4"/>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7"/>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47.xml><?xml version="1.0" encoding="utf-8"?>
<p:tagLst xmlns:p="http://schemas.openxmlformats.org/presentationml/2006/main">
  <p:tag name="KSO_WM_TEMPLATE_CATEGORY" val="diagram"/>
  <p:tag name="KSO_WM_TEMPLATE_INDEX" val="20181206"/>
  <p:tag name="KSO_WM_UNIT_TYPE" val="l_h_i"/>
  <p:tag name="KSO_WM_UNIT_INDEX" val="1_2_1"/>
  <p:tag name="KSO_WM_UNIT_ID" val="diagram20181206_1*l_h_i*1_2_1"/>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6"/>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48.xml><?xml version="1.0" encoding="utf-8"?>
<p:tagLst xmlns:p="http://schemas.openxmlformats.org/presentationml/2006/main">
  <p:tag name="KSO_WM_TEMPLATE_CATEGORY" val="diagram"/>
  <p:tag name="KSO_WM_TEMPLATE_INDEX" val="20181206"/>
  <p:tag name="KSO_WM_UNIT_TYPE" val="l_h_i"/>
  <p:tag name="KSO_WM_UNIT_INDEX" val="1_3_5"/>
  <p:tag name="KSO_WM_UNIT_ID" val="diagram20181206_1*l_h_i*1_3_5"/>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7"/>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49.xml><?xml version="1.0" encoding="utf-8"?>
<p:tagLst xmlns:p="http://schemas.openxmlformats.org/presentationml/2006/main">
  <p:tag name="KSO_WM_TEMPLATE_CATEGORY" val="diagram"/>
  <p:tag name="KSO_WM_TEMPLATE_INDEX" val="20181206"/>
  <p:tag name="KSO_WM_UNIT_TYPE" val="l_h_f"/>
  <p:tag name="KSO_WM_UNIT_INDEX" val="1_2_1"/>
  <p:tag name="KSO_WM_UNIT_ID" val="diagram20181206_1*l_h_f*1_2_1"/>
  <p:tag name="KSO_WM_UNIT_LAYERLEVEL" val="1_1_1"/>
  <p:tag name="KSO_WM_UNIT_HIGHLIGHT" val="0"/>
  <p:tag name="KSO_WM_UNIT_COMPATIBLE" val="0"/>
  <p:tag name="KSO_WM_BEAUTIFY_FLAG" val="#wm#"/>
  <p:tag name="KSO_WM_TAG_VERSION" val="1.0"/>
  <p:tag name="KSO_WM_DIAGRAM_GROUP_CODE" val="l1-1"/>
  <p:tag name="KSO_WM_UNIT_PRESET_TEXT" val="单击此处添加文本具体内容"/>
  <p:tag name="PA" val="v5.2.8"/>
  <p:tag name="KSO_WM_UNIT_NOCLEAR" val="0"/>
  <p:tag name="KSO_WM_UNIT_DIAGRAM_ISNUMVISUAL" val="0"/>
  <p:tag name="KSO_WM_UNIT_DIAGRAM_ISREFERUNIT" val="0"/>
  <p:tag name="KSO_WM_UNIT_VALUE" val="16"/>
  <p:tag name="KSO_WM_UNIT_TEXT_FILL_FORE_SCHEMECOLOR_INDEX" val="2"/>
  <p:tag name="KSO_WM_UNIT_TEXT_FILL_TYPE" val="1"/>
  <p:tag name="KSO_WM_DIAGRAM_VIRTUALLY_FRAME" val="{&quot;height&quot;:342.9596850393701,&quot;left&quot;:-7.874015748031496e-05,&quot;top&quot;:93.8403937007874,&quot;width&quot;:960.0000787401575}"/>
</p:tagLst>
</file>

<file path=ppt/tags/tag15.xml><?xml version="1.0" encoding="utf-8"?>
<p:tagLst xmlns:p="http://schemas.openxmlformats.org/presentationml/2006/main">
  <p:tag name="KSO_WM_DIAGRAM_VIRTUALLY_FRAME" val="{&quot;height&quot;:331.7722047244095,&quot;left&quot;:387.2024409448819,&quot;top&quot;:51.43299212598424,&quot;width&quot;:554.6332283464566}"/>
</p:tagLst>
</file>

<file path=ppt/tags/tag150.xml><?xml version="1.0" encoding="utf-8"?>
<p:tagLst xmlns:p="http://schemas.openxmlformats.org/presentationml/2006/main">
  <p:tag name="KSO_WM_TEMPLATE_CATEGORY" val="diagram"/>
  <p:tag name="KSO_WM_TEMPLATE_INDEX" val="20181206"/>
  <p:tag name="KSO_WM_UNIT_TYPE" val="l_h_a"/>
  <p:tag name="KSO_WM_UNIT_INDEX" val="1_3_1"/>
  <p:tag name="KSO_WM_UNIT_ID" val="diagram20181206_1*l_h_a*1_3_1"/>
  <p:tag name="KSO_WM_UNIT_LAYERLEVEL" val="1_1_1"/>
  <p:tag name="KSO_WM_UNIT_HIGHLIGHT" val="0"/>
  <p:tag name="KSO_WM_UNIT_COMPATIBLE" val="0"/>
  <p:tag name="KSO_WM_BEAUTIFY_FLAG" val="#wm#"/>
  <p:tag name="KSO_WM_TAG_VERSION" val="1.0"/>
  <p:tag name="KSO_WM_DIAGRAM_GROUP_CODE" val="l1-1"/>
  <p:tag name="KSO_WM_UNIT_PRESET_TEXT" val="添加标题"/>
  <p:tag name="PA" val="v5.2.8"/>
  <p:tag name="KSO_WM_UNIT_ISCONTENTSTITLE" val="0"/>
  <p:tag name="KSO_WM_UNIT_NOCLEAR" val="0"/>
  <p:tag name="KSO_WM_UNIT_DIAGRAM_ISNUMVISUAL" val="0"/>
  <p:tag name="KSO_WM_UNIT_DIAGRAM_ISREFERUNIT" val="0"/>
  <p:tag name="KSO_WM_UNIT_VALUE" val="6"/>
  <p:tag name="KSO_WM_UNIT_TEXT_FILL_FORE_SCHEMECOLOR_INDEX" val="2"/>
  <p:tag name="KSO_WM_UNIT_TEXT_FILL_TYPE" val="1"/>
  <p:tag name="KSO_WM_DIAGRAM_VIRTUALLY_FRAME" val="{&quot;height&quot;:342.9596850393701,&quot;left&quot;:-7.874015748031496e-05,&quot;top&quot;:93.8403937007874,&quot;width&quot;:960.0000787401575}"/>
</p:tagLst>
</file>

<file path=ppt/tags/tag151.xml><?xml version="1.0" encoding="utf-8"?>
<p:tagLst xmlns:p="http://schemas.openxmlformats.org/presentationml/2006/main">
  <p:tag name="KSO_WM_TEMPLATE_CATEGORY" val="diagram"/>
  <p:tag name="KSO_WM_TEMPLATE_INDEX" val="20181206"/>
  <p:tag name="KSO_WM_UNIT_TYPE" val="l_h_i"/>
  <p:tag name="KSO_WM_UNIT_INDEX" val="1_1_1"/>
  <p:tag name="KSO_WM_UNIT_ID" val="diagram20181206_1*l_h_i*1_1_1"/>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52.xml><?xml version="1.0" encoding="utf-8"?>
<p:tagLst xmlns:p="http://schemas.openxmlformats.org/presentationml/2006/main">
  <p:tag name="KSO_WM_TEMPLATE_CATEGORY" val="diagram"/>
  <p:tag name="KSO_WM_TEMPLATE_INDEX" val="20181206"/>
  <p:tag name="KSO_WM_UNIT_TYPE" val="a"/>
  <p:tag name="KSO_WM_UNIT_INDEX" val="1"/>
  <p:tag name="KSO_WM_UNIT_ID" val="diagram20181206_1*a*1"/>
  <p:tag name="KSO_WM_UNIT_LAYERLEVEL" val="1"/>
  <p:tag name="KSO_WM_UNIT_ISCONTENTSTITLE" val="0"/>
  <p:tag name="KSO_WM_UNIT_HIGHLIGHT" val="0"/>
  <p:tag name="KSO_WM_UNIT_COMPATIBLE" val="0"/>
  <p:tag name="KSO_WM_BEAUTIFY_FLAG" val="#wm#"/>
  <p:tag name="KSO_WM_TAG_VERSION" val="1.0"/>
  <p:tag name="PA" val="v5.2.8"/>
  <p:tag name="KSO_WM_UNIT_NOCLEAR" val="0"/>
  <p:tag name="KSO_WM_UNIT_DIAGRAM_ISNUMVISUAL" val="0"/>
  <p:tag name="KSO_WM_UNIT_DIAGRAM_ISREFERUNIT" val="0"/>
  <p:tag name="KSO_WM_DIAGRAM_GROUP_CODE" val="l1-1"/>
  <p:tag name="KSO_WM_UNIT_PRESET_TEXT" val="单击此处添加标题"/>
  <p:tag name="KSO_WM_UNIT_VALUE" val="19"/>
  <p:tag name="KSO_WM_UNIT_TEXT_FILL_FORE_SCHEMECOLOR_INDEX" val="13"/>
  <p:tag name="KSO_WM_UNIT_TEXT_FILL_TYPE" val="1"/>
</p:tagLst>
</file>

<file path=ppt/tags/tag153.xml><?xml version="1.0" encoding="utf-8"?>
<p:tagLst xmlns:p="http://schemas.openxmlformats.org/presentationml/2006/main">
  <p:tag name="KSO_WM_TEMPLATE_CATEGORY" val="diagram"/>
  <p:tag name="KSO_WM_TEMPLATE_INDEX" val="20181206"/>
  <p:tag name="KSO_WM_UNIT_TYPE" val="l_h_i"/>
  <p:tag name="KSO_WM_UNIT_INDEX" val="1_3_2"/>
  <p:tag name="KSO_WM_UNIT_ID" val="diagram20181206_1*l_h_i*1_3_2"/>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7"/>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181206_1*l_h_x*1_1_1"/>
  <p:tag name="KSO_WM_TEMPLATE_CATEGORY" val="diagram"/>
  <p:tag name="KSO_WM_TEMPLATE_INDEX" val="20181206"/>
  <p:tag name="KSO_WM_UNIT_LAYERLEVEL" val="1_1_1"/>
  <p:tag name="KSO_WM_TAG_VERSION" val="1.0"/>
  <p:tag name="KSO_WM_BEAUTIFY_FLAG" val="#wm#"/>
  <p:tag name="KSO_WM_UNIT_VALUE" val="200*200"/>
  <p:tag name="KSO_WM_UNIT_TYPE" val="l_h_x"/>
  <p:tag name="KSO_WM_UNIT_INDEX" val="1_1_1"/>
  <p:tag name="KSO_WM_DIAGRAM_VIRTUALLY_FRAME" val="{&quot;height&quot;:342.9596850393701,&quot;left&quot;:-7.874015748031496e-05,&quot;top&quot;:93.8403937007874,&quot;width&quot;:960.0000787401575}"/>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181206_1*l_h_x*1_2_1"/>
  <p:tag name="KSO_WM_TEMPLATE_CATEGORY" val="diagram"/>
  <p:tag name="KSO_WM_TEMPLATE_INDEX" val="20181206"/>
  <p:tag name="KSO_WM_UNIT_LAYERLEVEL" val="1_1_1"/>
  <p:tag name="KSO_WM_TAG_VERSION" val="1.0"/>
  <p:tag name="KSO_WM_BEAUTIFY_FLAG" val="#wm#"/>
  <p:tag name="KSO_WM_UNIT_VALUE" val="200*200"/>
  <p:tag name="KSO_WM_UNIT_TYPE" val="l_h_x"/>
  <p:tag name="KSO_WM_UNIT_INDEX" val="1_2_1"/>
  <p:tag name="KSO_WM_DIAGRAM_VIRTUALLY_FRAME" val="{&quot;height&quot;:342.9596850393701,&quot;left&quot;:-7.874015748031496e-05,&quot;top&quot;:93.8403937007874,&quot;width&quot;:960.0000787401575}"/>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181206_1*l_h_x*1_3_1"/>
  <p:tag name="KSO_WM_TEMPLATE_CATEGORY" val="diagram"/>
  <p:tag name="KSO_WM_TEMPLATE_INDEX" val="20181206"/>
  <p:tag name="KSO_WM_UNIT_LAYERLEVEL" val="1_1_1"/>
  <p:tag name="KSO_WM_TAG_VERSION" val="1.0"/>
  <p:tag name="KSO_WM_BEAUTIFY_FLAG" val="#wm#"/>
  <p:tag name="KSO_WM_UNIT_VALUE" val="173*173"/>
  <p:tag name="KSO_WM_UNIT_TYPE" val="l_h_x"/>
  <p:tag name="KSO_WM_UNIT_INDEX" val="1_3_1"/>
  <p:tag name="KSO_WM_DIAGRAM_VIRTUALLY_FRAME" val="{&quot;height&quot;:342.9596850393701,&quot;left&quot;:-7.874015748031496e-05,&quot;top&quot;:93.8403937007874,&quot;width&quot;:960.0000787401575}"/>
</p:tagLst>
</file>

<file path=ppt/tags/tag157.xml><?xml version="1.0" encoding="utf-8"?>
<p:tagLst xmlns:p="http://schemas.openxmlformats.org/presentationml/2006/main">
  <p:tag name="KSO_WM_TEMPLATE_CATEGORY" val="diagram"/>
  <p:tag name="KSO_WM_TEMPLATE_INDEX" val="20181206"/>
  <p:tag name="KSO_WM_UNIT_TYPE" val="l_h_i"/>
  <p:tag name="KSO_WM_UNIT_INDEX" val="1_1_4"/>
  <p:tag name="KSO_WM_UNIT_ID" val="diagram20181206_1*l_h_i*1_1_4"/>
  <p:tag name="KSO_WM_UNIT_LAYERLEVEL" val="1_1_1"/>
  <p:tag name="KSO_WM_BEAUTIFY_FLAG" val="#wm#"/>
  <p:tag name="KSO_WM_TAG_VERSION" val="1.0"/>
  <p:tag name="KSO_WM_DIAGRAM_GROUP_CODE" val="l1-1"/>
  <p:tag name="PA" val="v5.2.8"/>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3"/>
  <p:tag name="KSO_WM_UNIT_TEXT_FILL_TYPE" val="1"/>
  <p:tag name="KSO_WM_DIAGRAM_VIRTUALLY_FRAME" val="{&quot;height&quot;:342.9596850393701,&quot;left&quot;:-7.874015748031496e-05,&quot;top&quot;:93.8403937007874,&quot;width&quot;:960.0000787401575}"/>
</p:tagLst>
</file>

<file path=ppt/tags/tag15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5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331.7722047244095,&quot;left&quot;:387.2024409448819,&quot;top&quot;:51.43299212598424,&quot;width&quot;:554.6332283464566}"/>
</p:tagLst>
</file>

<file path=ppt/tags/tag16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6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6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6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331.7722047244095,&quot;left&quot;:387.2024409448819,&quot;top&quot;:51.43299212598424,&quot;width&quot;:554.6332283464566}"/>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DIAGRAM_VIRTUALLY_FRAME" val="{&quot;height&quot;:331.7722047244095,&quot;left&quot;:387.2024409448819,&quot;top&quot;:51.43299212598424,&quot;width&quot;:554.6332283464566}"/>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BEAUTIFY_FLAG" val=""/>
</p:tagLst>
</file>

<file path=ppt/tags/tag183.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BEAUTIFY_FLAG" val=""/>
</p:tagLst>
</file>

<file path=ppt/tags/tag184.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BEAUTIFY_FLAG" val=""/>
</p:tagLst>
</file>

<file path=ppt/tags/tag185.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BEAUTIFY_FLAG" val=""/>
</p:tagLst>
</file>

<file path=ppt/tags/tag18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331.7722047244095,&quot;left&quot;:387.2024409448819,&quot;top&quot;:51.43299212598424,&quot;width&quot;:554.6332283464566}"/>
</p:tagLst>
</file>

<file path=ppt/tags/tag19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9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93.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9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9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9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19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0.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331.7722047244095,&quot;left&quot;:387.2024409448819,&quot;top&quot;:51.43299212598424,&quot;width&quot;:554.6332283464566}"/>
</p:tagLst>
</file>

<file path=ppt/tags/tag20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0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0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0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04.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0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0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0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0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0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1.xml><?xml version="1.0" encoding="utf-8"?>
<p:tagLst xmlns:p="http://schemas.openxmlformats.org/presentationml/2006/main">
  <p:tag name="KSO_WM_DIAGRAM_VIRTUALLY_FRAME" val="{&quot;height&quot;:331.7722047244095,&quot;left&quot;:387.2024409448819,&quot;top&quot;:51.43299212598424,&quot;width&quot;:554.6332283464566}"/>
</p:tagLst>
</file>

<file path=ppt/tags/tag21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1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1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1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14.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1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1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1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1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1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2.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331.7722047244095,&quot;left&quot;:387.2024409448819,&quot;top&quot;:51.43299212598424,&quot;width&quot;:554.6332283464566}"/>
</p:tagLst>
</file>

<file path=ppt/tags/tag22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2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2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2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2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2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2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331.7722047244095,&quot;left&quot;:387.2024409448819,&quot;top&quot;:51.43299212598424,&quot;width&quot;:554.6332283464566}"/>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34.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3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3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3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4.xml><?xml version="1.0" encoding="utf-8"?>
<p:tagLst xmlns:p="http://schemas.openxmlformats.org/presentationml/2006/main">
  <p:tag name="KSO_WM_DIAGRAM_VIRTUALLY_FRAME" val="{&quot;height&quot;:331.7722047244095,&quot;left&quot;:387.2024409448819,&quot;top&quot;:51.43299212598424,&quot;width&quot;:554.6332283464566}"/>
</p:tagLst>
</file>

<file path=ppt/tags/tag240.xml><?xml version="1.0" encoding="utf-8"?>
<p:tagLst xmlns:p="http://schemas.openxmlformats.org/presentationml/2006/main">
  <p:tag name="KSO_WM_BEAUTIFY_FLAG" val=""/>
</p:tagLst>
</file>

<file path=ppt/tags/tag24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4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4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44.xml><?xml version="1.0" encoding="utf-8"?>
<p:tagLst xmlns:p="http://schemas.openxmlformats.org/presentationml/2006/main">
  <p:tag name="KSO_WM_BEAUTIFY_FLAG" val=""/>
</p:tagLst>
</file>

<file path=ppt/tags/tag24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4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4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4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4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5.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331.7722047244095,&quot;left&quot;:387.2024409448819,&quot;top&quot;:51.43299212598424,&quot;width&quot;:554.6332283464566}"/>
</p:tagLst>
</file>

<file path=ppt/tags/tag25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51.xml><?xml version="1.0" encoding="utf-8"?>
<p:tagLst xmlns:p="http://schemas.openxmlformats.org/presentationml/2006/main">
  <p:tag name="KSO_WM_BEAUTIFY_FLAG" val=""/>
</p:tagLst>
</file>

<file path=ppt/tags/tag252.xml><?xml version="1.0" encoding="utf-8"?>
<p:tagLst xmlns:p="http://schemas.openxmlformats.org/presentationml/2006/main">
  <p:tag name="KSO_WM_BEAUTIFY_FLAG" val=""/>
</p:tagLst>
</file>

<file path=ppt/tags/tag253.xml><?xml version="1.0" encoding="utf-8"?>
<p:tagLst xmlns:p="http://schemas.openxmlformats.org/presentationml/2006/main">
  <p:tag name="KSO_WM_BEAUTIFY_FLAG" val=""/>
</p:tagLst>
</file>

<file path=ppt/tags/tag254.xml><?xml version="1.0" encoding="utf-8"?>
<p:tagLst xmlns:p="http://schemas.openxmlformats.org/presentationml/2006/main">
  <p:tag name="KSO_WM_BEAUTIFY_FLAG" val=""/>
</p:tagLst>
</file>

<file path=ppt/tags/tag255.xml><?xml version="1.0" encoding="utf-8"?>
<p:tagLst xmlns:p="http://schemas.openxmlformats.org/presentationml/2006/main">
  <p:tag name="KSO_WM_BEAUTIFY_FLAG" val=""/>
</p:tagLst>
</file>

<file path=ppt/tags/tag25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5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5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59.xml><?xml version="1.0" encoding="utf-8"?>
<p:tagLst xmlns:p="http://schemas.openxmlformats.org/presentationml/2006/main">
  <p:tag name="KSO_WM_BEAUTIFY_FLAG" val=""/>
</p:tagLst>
</file>

<file path=ppt/tags/tag26.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331.7722047244095,&quot;left&quot;:387.2024409448819,&quot;top&quot;:51.43299212598424,&quot;width&quot;:554.6332283464566}"/>
</p:tagLst>
</file>

<file path=ppt/tags/tag26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6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6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6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6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6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6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6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6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6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7.xml><?xml version="1.0" encoding="utf-8"?>
<p:tagLst xmlns:p="http://schemas.openxmlformats.org/presentationml/2006/main">
  <p:tag name="KSO_WM_DIAGRAM_VIRTUALLY_FRAME" val="{&quot;height&quot;:331.7722047244095,&quot;left&quot;:387.2024409448819,&quot;top&quot;:51.43299212598424,&quot;width&quot;:554.6332283464566}"/>
</p:tagLst>
</file>

<file path=ppt/tags/tag27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7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7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7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7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7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7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77.xml><?xml version="1.0" encoding="utf-8"?>
<p:tagLst xmlns:p="http://schemas.openxmlformats.org/presentationml/2006/main">
  <p:tag name="KSO_WM_UNIT_TABLE_BEAUTIFY" val="smartTable{039badd8-c3c6-4b9a-8e45-ae5a3c455276}"/>
  <p:tag name="TABLE_ENDDRAG_ORIGIN_RECT" val="618*328"/>
  <p:tag name="TABLE_ENDDRAG_RECT" val="144*143*618*328"/>
  <p:tag name="KSO_WM_BEAUTIFY_FLAG" val=""/>
</p:tagLst>
</file>

<file path=ppt/tags/tag27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7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331.7722047244095,&quot;left&quot;:387.2024409448819,&quot;top&quot;:51.43299212598424,&quot;width&quot;:554.6332283464566}"/>
</p:tagLst>
</file>

<file path=ppt/tags/tag28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8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8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8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8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8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8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87.xml><?xml version="1.0" encoding="utf-8"?>
<p:tagLst xmlns:p="http://schemas.openxmlformats.org/presentationml/2006/main">
  <p:tag name="KSO_WM_UNIT_TABLE_BEAUTIFY" val="smartTable{dd8f63f3-c0fc-4012-9cdd-5b648f01c29c}"/>
  <p:tag name="TABLE_ENDDRAG_ORIGIN_RECT" val="618*328"/>
  <p:tag name="TABLE_ENDDRAG_RECT" val="144*143*618*328"/>
  <p:tag name="KSO_WM_BEAUTIFY_FLAG" val=""/>
</p:tagLst>
</file>

<file path=ppt/tags/tag288.xml><?xml version="1.0" encoding="utf-8"?>
<p:tagLst xmlns:p="http://schemas.openxmlformats.org/presentationml/2006/main">
  <p:tag name="KSO_WM_UNIT_TABLE_BEAUTIFY" val="smartTable{5b29d0ad-2392-4abc-88cc-ff59559db854}"/>
  <p:tag name="TABLE_ENDDRAG_ORIGIN_RECT" val="172*170"/>
  <p:tag name="TABLE_ENDDRAG_RECT" val="511*21*172*170"/>
  <p:tag name="KSO_WM_BEAUTIFY_FLAG" val=""/>
</p:tagLst>
</file>

<file path=ppt/tags/tag28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331.7722047244095,&quot;left&quot;:387.2024409448819,&quot;top&quot;:51.43299212598424,&quot;width&quot;:554.6332283464566}"/>
</p:tagLst>
</file>

<file path=ppt/tags/tag29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9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92.xml><?xml version="1.0" encoding="utf-8"?>
<p:tagLst xmlns:p="http://schemas.openxmlformats.org/presentationml/2006/main">
  <p:tag name="KSO_WM_UNIT_TABLE_BEAUTIFY" val="smartTable{5b29d0ad-2392-4abc-88cc-ff59559db854}"/>
  <p:tag name="TABLE_ENDDRAG_ORIGIN_RECT" val="172*170"/>
  <p:tag name="TABLE_ENDDRAG_RECT" val="511*21*172*170"/>
  <p:tag name="KSO_WM_BEAUTIFY_FLAG" val=""/>
</p:tagLst>
</file>

<file path=ppt/tags/tag29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94.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9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296.xml><?xml version="1.0" encoding="utf-8"?>
<p:tagLst xmlns:p="http://schemas.openxmlformats.org/presentationml/2006/main">
  <p:tag name="KSO_WM_UNIT_TABLE_BEAUTIFY" val="smartTable{5b29d0ad-2392-4abc-88cc-ff59559db854}"/>
  <p:tag name="TABLE_ENDDRAG_ORIGIN_RECT" val="172*170"/>
  <p:tag name="TABLE_ENDDRAG_RECT" val="511*21*172*170"/>
  <p:tag name="KSO_WM_BEAUTIFY_FLAG" val=""/>
</p:tagLst>
</file>

<file path=ppt/tags/tag297.xml><?xml version="1.0" encoding="utf-8"?>
<p:tagLst xmlns:p="http://schemas.openxmlformats.org/presentationml/2006/main">
  <p:tag name="KSO_WM_UNIT_TABLE_BEAUTIFY" val="smartTable{5b29d0ad-2392-4abc-88cc-ff59559db854}"/>
  <p:tag name="TABLE_ENDDRAG_ORIGIN_RECT" val="172*170"/>
  <p:tag name="TABLE_ENDDRAG_RECT" val="511*21*172*170"/>
  <p:tag name="KSO_WM_BEAUTIFY_FLAG" val=""/>
</p:tagLst>
</file>

<file path=ppt/tags/tag29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9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0.xml><?xml version="1.0" encoding="utf-8"?>
<p:tagLst xmlns:p="http://schemas.openxmlformats.org/presentationml/2006/main">
  <p:tag name="KSO_WM_DIAGRAM_VIRTUALLY_FRAME" val="{&quot;height&quot;:331.7722047244095,&quot;left&quot;:387.2024409448819,&quot;top&quot;:51.43299212598424,&quot;width&quot;:554.6332283464566}"/>
</p:tagLst>
</file>

<file path=ppt/tags/tag30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0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0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0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04.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0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0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0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0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0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331.7722047244095,&quot;left&quot;:387.2024409448819,&quot;top&quot;:51.43299212598424,&quot;width&quot;:554.6332283464566}"/>
</p:tagLst>
</file>

<file path=ppt/tags/tag31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1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1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1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1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1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1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1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1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1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331.7722047244095,&quot;left&quot;:387.2024409448819,&quot;top&quot;:51.43299212598424,&quot;width&quot;:554.6332283464566}"/>
</p:tagLst>
</file>

<file path=ppt/tags/tag32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2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2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2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24.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2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2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2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2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2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3.xml><?xml version="1.0" encoding="utf-8"?>
<p:tagLst xmlns:p="http://schemas.openxmlformats.org/presentationml/2006/main">
  <p:tag name="KSO_WM_DIAGRAM_VIRTUALLY_FRAME" val="{&quot;height&quot;:244.4722047244095,&quot;left&quot;:390.1524409448819,&quot;top&quot;:138.73299212598425,&quot;width&quot;:547.7832283464566}"/>
</p:tagLst>
</file>

<file path=ppt/tags/tag33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3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3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3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3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3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3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3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3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3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4.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244.4722047244095,&quot;left&quot;:390.1524409448819,&quot;top&quot;:138.73299212598425,&quot;width&quot;:547.7832283464566}"/>
</p:tagLst>
</file>

<file path=ppt/tags/tag34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4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4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4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44.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4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4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4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4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4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244.4722047244095,&quot;left&quot;:390.1524409448819,&quot;top&quot;:138.73299212598425,&quot;width&quot;:547.7832283464566}"/>
</p:tagLst>
</file>

<file path=ppt/tags/tag35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5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52.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53.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35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5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5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5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5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5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6.xml><?xml version="1.0" encoding="utf-8"?>
<p:tagLst xmlns:p="http://schemas.openxmlformats.org/presentationml/2006/main">
  <p:tag name="KSO_WM_DIAGRAM_VIRTUALLY_FRAME" val="{&quot;height&quot;:244.4722047244095,&quot;left&quot;:390.1524409448819,&quot;top&quot;:138.73299212598425,&quot;width&quot;:547.7832283464566}"/>
</p:tagLst>
</file>

<file path=ppt/tags/tag36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61.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285.0001574803149,&quot;left&quot;:73.85425196850392,&quot;top&quot;:173.00039370078738,&quot;width&quot;:467.14574803149605}"/>
</p:tagLst>
</file>

<file path=ppt/tags/tag362.xml><?xml version="1.0" encoding="utf-8"?>
<p:tagLst xmlns:p="http://schemas.openxmlformats.org/presentationml/2006/main">
  <p:tag name="COMMONDATA" val="eyJoZGlkIjoiZGJlOWQ5MjVhYzFhNGUzMjlmODA0YzA1MDRiZmIxNDEifQ=="/>
  <p:tag name="commondata" val="eyJoZGlkIjoiYmQxZmFmNmU2MjgyNTZmNmI0ZDVkYmU2NDNlODIzZWMifQ=="/>
</p:tagLst>
</file>

<file path=ppt/tags/tag37.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244.4722047244095,&quot;left&quot;:390.1524409448819,&quot;top&quot;:138.73299212598425,&quot;width&quot;:547.7832283464566}"/>
</p:tagLst>
</file>

<file path=ppt/tags/tag38.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244.4722047244095,&quot;left&quot;:390.1524409448819,&quot;top&quot;:138.73299212598425,&quot;width&quot;:547.7832283464566}"/>
</p:tagLst>
</file>

<file path=ppt/tags/tag39.xml><?xml version="1.0" encoding="utf-8"?>
<p:tagLst xmlns:p="http://schemas.openxmlformats.org/presentationml/2006/main">
  <p:tag name="KSO_WM_DIAGRAM_VIRTUALLY_FRAME" val="{&quot;height&quot;:244.4722047244095,&quot;left&quot;:390.1524409448819,&quot;top&quot;:138.73299212598425,&quot;width&quot;:547.7832283464566}"/>
</p:tagLst>
</file>

<file path=ppt/tags/tag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244.4722047244095,&quot;left&quot;:390.1524409448819,&quot;top&quot;:138.73299212598425,&quot;width&quot;:547.7832283464566}"/>
</p:tagLst>
</file>

<file path=ppt/tags/tag4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 name="KSO_WM_DIAGRAM_VIRTUALLY_FRAME" val="{&quot;height&quot;:244.4722047244095,&quot;left&quot;:390.1524409448819,&quot;top&quot;:138.73299212598425,&quot;width&quot;:547.7832283464566}"/>
</p:tagLst>
</file>

<file path=ppt/tags/tag42.xml><?xml version="1.0" encoding="utf-8"?>
<p:tagLst xmlns:p="http://schemas.openxmlformats.org/presentationml/2006/main">
  <p:tag name="KSO_WM_DIAGRAM_VIRTUALLY_FRAME" val="{&quot;height&quot;:244.4722047244095,&quot;left&quot;:390.1524409448819,&quot;top&quot;:138.73299212598425,&quot;width&quot;:547.7832283464566}"/>
</p:tagLst>
</file>

<file path=ppt/tags/tag43.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244.4722047244095,&quot;left&quot;:390.1524409448819,&quot;top&quot;:138.73299212598425,&quot;width&quot;:547.7832283464566}"/>
</p:tagLst>
</file>

<file path=ppt/tags/tag44.xml><?xml version="1.0" encoding="utf-8"?>
<p:tagLst xmlns:p="http://schemas.openxmlformats.org/presentationml/2006/main">
  <p:tag name="KSO_WM_UNIT_TEXT_FILL_FORE_SCHEMECOLOR_INDEX_BRIGHTNESS" val="0"/>
  <p:tag name="KSO_WM_UNIT_TEXT_FILL_FORE_SCHEMECOLOR_INDEX" val="14"/>
  <p:tag name="KSO_WM_UNIT_TEXT_FILL_TYPE" val="1"/>
  <p:tag name="KSO_WM_DIAGRAM_VIRTUALLY_FRAME" val="{&quot;height&quot;:244.4722047244095,&quot;left&quot;:390.1524409448819,&quot;top&quot;:138.73299212598425,&quot;width&quot;:547.7832283464566}"/>
</p:tagLst>
</file>

<file path=ppt/tags/tag4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51.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5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3.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4.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5.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5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57.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6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61.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2.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3.xml><?xml version="1.0" encoding="utf-8"?>
<p:tagLst xmlns:p="http://schemas.openxmlformats.org/presentationml/2006/main">
  <p:tag name="KSO_WM_UNIT_LINE_FORE_SCHEMECOLOR_INDEX_BRIGHTNESS" val="-0.15"/>
  <p:tag name="KSO_WM_UNIT_LINE_FORE_SCHEMECOLOR_INDEX" val="14"/>
  <p:tag name="KSO_WM_UNIT_LINE_FILL_TYPE" val="2"/>
</p:tagLst>
</file>

<file path=ppt/tags/tag64.xml><?xml version="1.0" encoding="utf-8"?>
<p:tagLst xmlns:p="http://schemas.openxmlformats.org/presentationml/2006/main">
  <p:tag name="KSO_WM_UNIT_LINE_FORE_SCHEMECOLOR_INDEX_BRIGHTNESS" val="-0.15"/>
  <p:tag name="KSO_WM_UNIT_LINE_FORE_SCHEMECOLOR_INDEX" val="14"/>
  <p:tag name="KSO_WM_UNIT_LINE_FILL_TYPE" val="2"/>
</p:tagLst>
</file>

<file path=ppt/tags/tag65.xml><?xml version="1.0" encoding="utf-8"?>
<p:tagLst xmlns:p="http://schemas.openxmlformats.org/presentationml/2006/main">
  <p:tag name="KSO_WM_UNIT_FILL_FORE_SCHEMECOLOR_INDEX_BRIGHTNESS" val="0"/>
  <p:tag name="KSO_WM_UNIT_FILL_FORE_SCHEMECOLOR_INDEX" val="14"/>
  <p:tag name="KSO_WM_UNIT_FILL_TYPE" val="1"/>
</p:tagLst>
</file>

<file path=ppt/tags/tag66.xml><?xml version="1.0" encoding="utf-8"?>
<p:tagLst xmlns:p="http://schemas.openxmlformats.org/presentationml/2006/main">
  <p:tag name="KSO_WM_UNIT_FILL_FORE_SCHEMECOLOR_INDEX_BRIGHTNESS" val="0"/>
  <p:tag name="KSO_WM_UNIT_FILL_FORE_SCHEMECOLOR_INDEX" val="14"/>
  <p:tag name="KSO_WM_UNIT_FILL_TYPE" val="1"/>
</p:tagLst>
</file>

<file path=ppt/tags/tag6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68.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6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7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71.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245.7186614173228,&quot;left&quot;:527.4866929133858,&quot;top&quot;:222.224094488189,&quot;width&quot;:337.27062992125985}"/>
</p:tagLst>
</file>

<file path=ppt/tags/tag72.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245.7186614173228,&quot;left&quot;:527.4866929133858,&quot;top&quot;:222.224094488189,&quot;width&quot;:337.27062992125985}"/>
</p:tagLst>
</file>

<file path=ppt/tags/tag73.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245.7186614173228,&quot;left&quot;:527.4866929133858,&quot;top&quot;:222.224094488189,&quot;width&quot;:337.27062992125985}"/>
</p:tagLst>
</file>

<file path=ppt/tags/tag74.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245.7186614173228,&quot;left&quot;:527.4866929133858,&quot;top&quot;:222.224094488189,&quot;width&quot;:337.27062992125985}"/>
</p:tagLst>
</file>

<file path=ppt/tags/tag7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76.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5"/>
  <p:tag name="KSO_WM_UNIT_FILL_FORE_SCHEMECOLOR_INDEX_2_TRANS" val="0"/>
  <p:tag name="KSO_WM_UNIT_FILL_FORE_SCHEMECOLOR_INDEX_3_BRIGHTNESS" val="-0.35"/>
  <p:tag name="KSO_WM_UNIT_FILL_FORE_SCHEMECOLOR_INDEX_3" val="14"/>
  <p:tag name="KSO_WM_UNIT_FILL_FORE_SCHEMECOLOR_INDEX_3_POS" val="1"/>
  <p:tag name="KSO_WM_UNIT_FILL_FORE_SCHEMECOLOR_INDEX_3_TRANS" val="0"/>
  <p:tag name="KSO_WM_UNIT_FILL_GRADIENT_TYPE" val="0"/>
  <p:tag name="KSO_WM_UNIT_FILL_GRADIENT_ANGLE" val="135"/>
  <p:tag name="KSO_WM_UNIT_FILL_GRADIENT_DIRECTION" val="2"/>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77.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7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79.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8.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80.xml><?xml version="1.0" encoding="utf-8"?>
<p:tagLst xmlns:p="http://schemas.openxmlformats.org/presentationml/2006/main">
  <p:tag name="KSO_WM_UNIT_FILL_FORE_SCHEMECOLOR_INDEX_1_BRIGHTNESS" val="0"/>
  <p:tag name="KSO_WM_UNIT_FILL_FORE_SCHEMECOLOR_INDEX_1" val="14"/>
  <p:tag name="KSO_WM_UNIT_FILL_FORE_SCHEMECOLOR_INDEX_1_POS" val="0"/>
  <p:tag name="KSO_WM_UNIT_FILL_FORE_SCHEMECOLOR_INDEX_1_TRANS" val="0"/>
  <p:tag name="KSO_WM_UNIT_FILL_FORE_SCHEMECOLOR_INDEX_2_BRIGHTNESS" val="-0.05"/>
  <p:tag name="KSO_WM_UNIT_FILL_FORE_SCHEMECOLOR_INDEX_2" val="14"/>
  <p:tag name="KSO_WM_UNIT_FILL_FORE_SCHEMECOLOR_INDEX_2_POS" val="0.51"/>
  <p:tag name="KSO_WM_UNIT_FILL_FORE_SCHEMECOLOR_INDEX_2_TRANS" val="0"/>
  <p:tag name="KSO_WM_UNIT_FILL_FORE_SCHEMECOLOR_INDEX_3_BRIGHTNESS" val="-0.25"/>
  <p:tag name="KSO_WM_UNIT_FILL_FORE_SCHEMECOLOR_INDEX_3" val="14"/>
  <p:tag name="KSO_WM_UNIT_FILL_FORE_SCHEMECOLOR_INDEX_3_POS" val="1"/>
  <p:tag name="KSO_WM_UNIT_FILL_FORE_SCHEMECOLOR_INDEX_3_TRANS" val="0"/>
  <p:tag name="KSO_WM_UNIT_FILL_GRADIENT_TYPE" val="0"/>
  <p:tag name="KSO_WM_UNIT_FILL_GRADIENT_ANGLE" val="315"/>
  <p:tag name="KSO_WM_UNIT_FILL_GRADIENT_DIRECTION" val="5"/>
  <p:tag name="KSO_WM_UNIT_FILL_TYPE" val="3"/>
  <p:tag name="KSO_WM_UNIT_SHADOW_SCHEMECOLOR_INDEX_BRIGHTNESS" val="0.35"/>
  <p:tag name="KSO_WM_UNIT_SHADOW_SCHEMECOLOR_INDEX" val="13"/>
  <p:tag name="KSO_WM_UNIT_TEXT_FILL_FORE_SCHEMECOLOR_INDEX_BRIGHTNESS" val="0.25"/>
  <p:tag name="KSO_WM_UNIT_TEXT_FILL_FORE_SCHEMECOLOR_INDEX" val="13"/>
  <p:tag name="KSO_WM_UNIT_TEXT_FILL_TYPE" val="1"/>
</p:tagLst>
</file>

<file path=ppt/tags/tag81.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82.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83.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84.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85.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86.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87.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88.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89.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9.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90.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91.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92.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93.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94.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18.68724409448816,&quot;left&quot;:93.77196850393702,&quot;top&quot;:160.59992125984252,&quot;width&quot;:772.2983464566929}"/>
</p:tagLst>
</file>

<file path=ppt/tags/tag95.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18.68724409448816,&quot;left&quot;:93.77196850393702,&quot;top&quot;:160.59992125984252,&quot;width&quot;:772.2983464566929}"/>
</p:tagLst>
</file>

<file path=ppt/tags/tag96.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ags/tag97.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18.68724409448816,&quot;left&quot;:93.77196850393702,&quot;top&quot;:160.59992125984252,&quot;width&quot;:772.2983464566929}"/>
</p:tagLst>
</file>

<file path=ppt/tags/tag98.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DIAGRAM_VIRTUALLY_FRAME" val="{&quot;height&quot;:318.68724409448816,&quot;left&quot;:93.77196850393702,&quot;top&quot;:160.59992125984252,&quot;width&quot;:772.2983464566929}"/>
</p:tagLst>
</file>

<file path=ppt/tags/tag99.xml><?xml version="1.0" encoding="utf-8"?>
<p:tagLst xmlns:p="http://schemas.openxmlformats.org/presentationml/2006/main">
  <p:tag name="KSO_WM_DIAGRAM_VIRTUALLY_FRAME" val="{&quot;height&quot;:318.68724409448816,&quot;left&quot;:93.77196850393702,&quot;top&quot;:160.59992125984252,&quot;width&quot;:772.2983464566929}"/>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第一PPT，www.1ppt.com​">
  <a:themeElements>
    <a:clrScheme name="">
      <a:dk1>
        <a:srgbClr val="5A0610"/>
      </a:dk1>
      <a:lt1>
        <a:srgbClr val="FFFFFF"/>
      </a:lt1>
      <a:dk2>
        <a:srgbClr val="970B1C"/>
      </a:dk2>
      <a:lt2>
        <a:srgbClr val="970B1C"/>
      </a:lt2>
      <a:accent1>
        <a:srgbClr val="C00000"/>
      </a:accent1>
      <a:accent2>
        <a:srgbClr val="970B1C"/>
      </a:accent2>
      <a:accent3>
        <a:srgbClr val="5A0610"/>
      </a:accent3>
      <a:accent4>
        <a:srgbClr val="920D14"/>
      </a:accent4>
      <a:accent5>
        <a:srgbClr val="5A0610"/>
      </a:accent5>
      <a:accent6>
        <a:srgbClr val="920D14"/>
      </a:accent6>
      <a:hlink>
        <a:srgbClr val="0563C1"/>
      </a:hlink>
      <a:folHlink>
        <a:srgbClr val="954F72"/>
      </a:folHlink>
    </a:clrScheme>
    <a:fontScheme name="rs2evova">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第一PPT，www.1ppt.com​">
  <a:themeElements>
    <a:clrScheme name="">
      <a:dk1>
        <a:srgbClr val="5A0610"/>
      </a:dk1>
      <a:lt1>
        <a:srgbClr val="FFFFFF"/>
      </a:lt1>
      <a:dk2>
        <a:srgbClr val="970B1C"/>
      </a:dk2>
      <a:lt2>
        <a:srgbClr val="970B1C"/>
      </a:lt2>
      <a:accent1>
        <a:srgbClr val="C00000"/>
      </a:accent1>
      <a:accent2>
        <a:srgbClr val="970B1C"/>
      </a:accent2>
      <a:accent3>
        <a:srgbClr val="5A0610"/>
      </a:accent3>
      <a:accent4>
        <a:srgbClr val="920D14"/>
      </a:accent4>
      <a:accent5>
        <a:srgbClr val="5A0610"/>
      </a:accent5>
      <a:accent6>
        <a:srgbClr val="920D14"/>
      </a:accent6>
      <a:hlink>
        <a:srgbClr val="0563C1"/>
      </a:hlink>
      <a:folHlink>
        <a:srgbClr val="954F72"/>
      </a:folHlink>
    </a:clrScheme>
    <a:fontScheme name="rs2evova">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第一PPT，www.1ppt.com​">
  <a:themeElements>
    <a:clrScheme name="">
      <a:dk1>
        <a:srgbClr val="5A0610"/>
      </a:dk1>
      <a:lt1>
        <a:srgbClr val="FFFFFF"/>
      </a:lt1>
      <a:dk2>
        <a:srgbClr val="970B1C"/>
      </a:dk2>
      <a:lt2>
        <a:srgbClr val="970B1C"/>
      </a:lt2>
      <a:accent1>
        <a:srgbClr val="C00000"/>
      </a:accent1>
      <a:accent2>
        <a:srgbClr val="970B1C"/>
      </a:accent2>
      <a:accent3>
        <a:srgbClr val="5A0610"/>
      </a:accent3>
      <a:accent4>
        <a:srgbClr val="920D14"/>
      </a:accent4>
      <a:accent5>
        <a:srgbClr val="5A0610"/>
      </a:accent5>
      <a:accent6>
        <a:srgbClr val="920D14"/>
      </a:accent6>
      <a:hlink>
        <a:srgbClr val="0563C1"/>
      </a:hlink>
      <a:folHlink>
        <a:srgbClr val="954F72"/>
      </a:folHlink>
    </a:clrScheme>
    <a:fontScheme name="rs2evova">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5_第一PPT，www.1ppt.com​">
  <a:themeElements>
    <a:clrScheme name="">
      <a:dk1>
        <a:srgbClr val="5A0610"/>
      </a:dk1>
      <a:lt1>
        <a:srgbClr val="FFFFFF"/>
      </a:lt1>
      <a:dk2>
        <a:srgbClr val="970B1C"/>
      </a:dk2>
      <a:lt2>
        <a:srgbClr val="970B1C"/>
      </a:lt2>
      <a:accent1>
        <a:srgbClr val="C00000"/>
      </a:accent1>
      <a:accent2>
        <a:srgbClr val="970B1C"/>
      </a:accent2>
      <a:accent3>
        <a:srgbClr val="5A0610"/>
      </a:accent3>
      <a:accent4>
        <a:srgbClr val="920D14"/>
      </a:accent4>
      <a:accent5>
        <a:srgbClr val="5A0610"/>
      </a:accent5>
      <a:accent6>
        <a:srgbClr val="920D14"/>
      </a:accent6>
      <a:hlink>
        <a:srgbClr val="0563C1"/>
      </a:hlink>
      <a:folHlink>
        <a:srgbClr val="954F72"/>
      </a:folHlink>
    </a:clrScheme>
    <a:fontScheme name="rs2evova">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6_第一PPT，www.1ppt.com​">
  <a:themeElements>
    <a:clrScheme name="">
      <a:dk1>
        <a:srgbClr val="5A0610"/>
      </a:dk1>
      <a:lt1>
        <a:srgbClr val="FFFFFF"/>
      </a:lt1>
      <a:dk2>
        <a:srgbClr val="970B1C"/>
      </a:dk2>
      <a:lt2>
        <a:srgbClr val="970B1C"/>
      </a:lt2>
      <a:accent1>
        <a:srgbClr val="C00000"/>
      </a:accent1>
      <a:accent2>
        <a:srgbClr val="970B1C"/>
      </a:accent2>
      <a:accent3>
        <a:srgbClr val="5A0610"/>
      </a:accent3>
      <a:accent4>
        <a:srgbClr val="920D14"/>
      </a:accent4>
      <a:accent5>
        <a:srgbClr val="5A0610"/>
      </a:accent5>
      <a:accent6>
        <a:srgbClr val="920D14"/>
      </a:accent6>
      <a:hlink>
        <a:srgbClr val="0563C1"/>
      </a:hlink>
      <a:folHlink>
        <a:srgbClr val="954F72"/>
      </a:folHlink>
    </a:clrScheme>
    <a:fontScheme name="rs2evova">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12_第一PPT，www.1ppt.com​">
  <a:themeElements>
    <a:clrScheme name="">
      <a:dk1>
        <a:srgbClr val="5A0610"/>
      </a:dk1>
      <a:lt1>
        <a:srgbClr val="FFFFFF"/>
      </a:lt1>
      <a:dk2>
        <a:srgbClr val="970B1C"/>
      </a:dk2>
      <a:lt2>
        <a:srgbClr val="970B1C"/>
      </a:lt2>
      <a:accent1>
        <a:srgbClr val="C00000"/>
      </a:accent1>
      <a:accent2>
        <a:srgbClr val="970B1C"/>
      </a:accent2>
      <a:accent3>
        <a:srgbClr val="5A0610"/>
      </a:accent3>
      <a:accent4>
        <a:srgbClr val="920D14"/>
      </a:accent4>
      <a:accent5>
        <a:srgbClr val="5A0610"/>
      </a:accent5>
      <a:accent6>
        <a:srgbClr val="920D14"/>
      </a:accent6>
      <a:hlink>
        <a:srgbClr val="0563C1"/>
      </a:hlink>
      <a:folHlink>
        <a:srgbClr val="954F72"/>
      </a:folHlink>
    </a:clrScheme>
    <a:fontScheme name="rs2evova">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3_第一PPT，www.1ppt.com​">
  <a:themeElements>
    <a:clrScheme name="">
      <a:dk1>
        <a:srgbClr val="5A0610"/>
      </a:dk1>
      <a:lt1>
        <a:srgbClr val="FFFFFF"/>
      </a:lt1>
      <a:dk2>
        <a:srgbClr val="970B1C"/>
      </a:dk2>
      <a:lt2>
        <a:srgbClr val="970B1C"/>
      </a:lt2>
      <a:accent1>
        <a:srgbClr val="C00000"/>
      </a:accent1>
      <a:accent2>
        <a:srgbClr val="970B1C"/>
      </a:accent2>
      <a:accent3>
        <a:srgbClr val="5A0610"/>
      </a:accent3>
      <a:accent4>
        <a:srgbClr val="920D14"/>
      </a:accent4>
      <a:accent5>
        <a:srgbClr val="5A0610"/>
      </a:accent5>
      <a:accent6>
        <a:srgbClr val="920D14"/>
      </a:accent6>
      <a:hlink>
        <a:srgbClr val="0563C1"/>
      </a:hlink>
      <a:folHlink>
        <a:srgbClr val="954F72"/>
      </a:folHlink>
    </a:clrScheme>
    <a:fontScheme name="rs2evova">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26_第一PPT，www.1ppt.com​">
  <a:themeElements>
    <a:clrScheme name="">
      <a:dk1>
        <a:srgbClr val="5A0610"/>
      </a:dk1>
      <a:lt1>
        <a:srgbClr val="FFFFFF"/>
      </a:lt1>
      <a:dk2>
        <a:srgbClr val="970B1C"/>
      </a:dk2>
      <a:lt2>
        <a:srgbClr val="970B1C"/>
      </a:lt2>
      <a:accent1>
        <a:srgbClr val="C00000"/>
      </a:accent1>
      <a:accent2>
        <a:srgbClr val="970B1C"/>
      </a:accent2>
      <a:accent3>
        <a:srgbClr val="5A0610"/>
      </a:accent3>
      <a:accent4>
        <a:srgbClr val="920D14"/>
      </a:accent4>
      <a:accent5>
        <a:srgbClr val="5A0610"/>
      </a:accent5>
      <a:accent6>
        <a:srgbClr val="920D14"/>
      </a:accent6>
      <a:hlink>
        <a:srgbClr val="0563C1"/>
      </a:hlink>
      <a:folHlink>
        <a:srgbClr val="954F72"/>
      </a:folHlink>
    </a:clrScheme>
    <a:fontScheme name="rs2evova">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5439</Words>
  <Application>WPS 演示</Application>
  <PresentationFormat>宽屏</PresentationFormat>
  <Paragraphs>859</Paragraphs>
  <Slides>58</Slides>
  <Notes>4</Notes>
  <HiddenSlides>0</HiddenSlides>
  <MMClips>0</MMClips>
  <ScaleCrop>false</ScaleCrop>
  <HeadingPairs>
    <vt:vector size="6" baseType="variant">
      <vt:variant>
        <vt:lpstr>已用的字体</vt:lpstr>
      </vt:variant>
      <vt:variant>
        <vt:i4>16</vt:i4>
      </vt:variant>
      <vt:variant>
        <vt:lpstr>主题</vt:lpstr>
      </vt:variant>
      <vt:variant>
        <vt:i4>9</vt:i4>
      </vt:variant>
      <vt:variant>
        <vt:lpstr>幻灯片标题</vt:lpstr>
      </vt:variant>
      <vt:variant>
        <vt:i4>58</vt:i4>
      </vt:variant>
    </vt:vector>
  </HeadingPairs>
  <TitlesOfParts>
    <vt:vector size="83" baseType="lpstr">
      <vt:lpstr>Arial</vt:lpstr>
      <vt:lpstr>宋体</vt:lpstr>
      <vt:lpstr>Wingdings</vt:lpstr>
      <vt:lpstr>方正姚体</vt:lpstr>
      <vt:lpstr>字魂59号-创粗黑</vt:lpstr>
      <vt:lpstr>黑体</vt:lpstr>
      <vt:lpstr>Calibri</vt:lpstr>
      <vt:lpstr>MS PGothic</vt:lpstr>
      <vt:lpstr>Lato Regular</vt:lpstr>
      <vt:lpstr>Segoe Print</vt:lpstr>
      <vt:lpstr>Helvetica</vt:lpstr>
      <vt:lpstr>微软雅黑</vt:lpstr>
      <vt:lpstr>Arial Unicode MS</vt:lpstr>
      <vt:lpstr>等线</vt:lpstr>
      <vt:lpstr>优设标题黑</vt:lpstr>
      <vt:lpstr>OPPOSans L</vt:lpstr>
      <vt:lpstr>自定义设计方案</vt:lpstr>
      <vt:lpstr>2_第一PPT，www.1ppt.com​</vt:lpstr>
      <vt:lpstr>3_第一PPT，www.1ppt.com​</vt:lpstr>
      <vt:lpstr>4_第一PPT，www.1ppt.com​</vt:lpstr>
      <vt:lpstr>5_第一PPT，www.1ppt.com​</vt:lpstr>
      <vt:lpstr>6_第一PPT，www.1ppt.com​</vt:lpstr>
      <vt:lpstr>12_第一PPT，www.1ppt.com​</vt:lpstr>
      <vt:lpstr>13_第一PPT，www.1ppt.com​</vt:lpstr>
      <vt:lpstr>26_第一PPT，www.1ppt.com​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商业分析报告</dc:title>
  <dc:creator>第一PPT</dc:creator>
  <cp:keywords>www.1ppt.com</cp:keywords>
  <dc:description>www.1ppt.com</dc:description>
  <cp:lastModifiedBy>李大帅哥</cp:lastModifiedBy>
  <cp:revision>203</cp:revision>
  <dcterms:created xsi:type="dcterms:W3CDTF">2022-05-05T01:54:00Z</dcterms:created>
  <dcterms:modified xsi:type="dcterms:W3CDTF">2024-06-10T10:48:30Z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mmondata">
    <vt:lpwstr>eyJoZGlkIjoiNDA0ODg2Yjk0MDA3ZGUzMDkzY2NlMmQwNDBkOGJmYTEifQ==</vt:lpwstr>
  </property>
  <property fmtid="{D5CDD505-2E9C-101B-9397-08002B2CF9AE}" pid="3" name="ICV">
    <vt:lpwstr>F34431891DEC4AE4BF317F1FD61193DA</vt:lpwstr>
  </property>
  <property fmtid="{D5CDD505-2E9C-101B-9397-08002B2CF9AE}" pid="4" name="KSOProductBuildVer">
    <vt:lpwstr>2052-12.1.0.16929</vt:lpwstr>
  </property>
</Properties>
</file>

<file path=docProps/thumbnail.jpeg>
</file>